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организация и регуляция функций в живых организмах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жизнь: от молекул до целого организма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природе форма никогда не случайна: она помогает выполнять конкретную работу. Именно поэтому клетки, ткани и органы имеют разное строение, но действуют согласованно, обеспечивая жизнедеятельность организма как единого целого.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функций в живом организме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материи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87150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работают ДНК, РНК, белки, липиды, углеводы и АТФ. Именно из этих молекул строятся структуры клетки и обеспечиваются хранение, передача и использование наследственной информации.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887150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основной структурно-функциональной единицей живого. В ней одновременно происходят обмен веществ, получение энергии, синтез нужных соединений и ответ на изменения внешней среды.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36636" y="1684863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образованы группами сходных клеток, которые вместе выполняют общую задачу. Такое объединение повышает эффективность работы и позволяет распределять функции между отдельными клеточными типами.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3751474" y="3216775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Органный и системный уровни
</a:t>
            </a:r>
            <a:pPr algn="l" indent="0" marL="0">
              <a:lnSpc>
                <a:spcPct val="115000"/>
              </a:lnSpc>
              <a:buNone/>
            </a:pPr>
            <a:r>
              <a:rPr lang="en-US" sz="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 нескольких тканей, а системы органов объединяют разные органы для решения крупных жизненных задач, например дыхания, питания, движения или выделения.
</a:t>
            </a:r>
            <a:endParaRPr lang="en-US" sz="1097" dirty="0"/>
          </a:p>
        </p:txBody>
      </p:sp>
      <p:sp>
        <p:nvSpPr>
          <p:cNvPr id="14" name="Text 6"/>
          <p:cNvSpPr txBox="1"/>
          <p:nvPr/>
        </p:nvSpPr>
        <p:spPr>
          <a:xfrm>
            <a:off x="6549024" y="1672400"/>
            <a:ext cx="21837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следующем уровне возникают новые свойства, которых нет у отдельных частей. Поэтому живой организм нельзя понять, изучая только его элементы вне их взаимосвязи.
</a:t>
            </a:r>
            <a:endParaRPr lang="en-US" sz="11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основа строения и регуляции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отделяет клетку от среды и избирательно регулирует поступление веществ, поддерживая внутреннее равновесие и обеспечивая обмен с окружающим пространством.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и управляет процессами жизнедеятельности клетки. Через наследственную информацию оно задаёт направление синтеза веществ и деления клетки.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белок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образуют АТФ, рибосомы синтезируют белки, а эндоплазматическая сеть и комплекс Гольджи участвуют в переносе, обработке и упаковке веществ.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и животная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клеток показывает единство живого, а различия между растительными и животными клетками отражают их разные способы питания, опоры и взаимодействия со средой.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биологии: специализированные клетки животных организмов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уже специализация клетки, тем точнее она выполняет свою задачу и тем сильнее зависит от положения в ткани или органе.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строении отражают функциональную роль: клетки приспособлены не к универсальности, а к высокой эффективности в своей системе.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и выполняемые ими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животных и их роль в организме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отличается большим количеством межклеточного вещества. Она обеспечивает опору, питание, защиту и транспорт, а к ней относятся кровь, кость, хрящ и другие разновидности.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Эпителий покрывает поверхность тела, выстилает полости органов и образует железы. Он служит барьером, защищает внутреннюю среду и участвует в секреции веществ.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способна сокращаться и тем самым создавать движение. Благодаря ей работают скелетные мышцы, сердце и стенки многих внутренних органов.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воспринимает раздражения, проводит сигналы и обрабатывает информацию. Именно она обеспечивает быструю координацию работы органов и реакцию организма на изменения среды.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969662"/>
            <a:ext cx="4063200" cy="15300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особенности строения каждой ткани напрямую связаны с её основной функцией и местом в организме.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различаются по строению, но каждая оптимально приспособлена к своей задаче; это основа согласованной работы органов.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биологии: ткани животных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тканей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в нервной регуляции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прохождения импульса от раздражителя к ответу рабочего органа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как система быстрого управления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45902" y="12266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особенно быстрая, потому что информация передаётся в виде электрических импульсов и химических сигналов в синапсах. Это позволяет почти мгновенно отвечать на изменения.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260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центральной нервной системе относятся головной и спинной мозг. Они обрабатывают поступающие сигналы, принимают решения и координируют деятельность органов.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33127" y="1237075"/>
            <a:ext cx="2431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 включает нервы и нервные узлы. Она связывает рецепторы, центральные отделы и рабочие органы, обеспечивая целостность управления организмом.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выделяют гормоны прямо в кровь, поэтому сигнал распространяется по всему организму. Такой способ регуляции особенно важен для длительных процессов.
</a:t>
            </a:r>
            <a:endParaRPr lang="en-US" sz="1381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регуляция развивается медленнее нервной, но её эффект сохраняется дольше. Это делает её удобной для управления ростом, развитием и обменом веществ.
</a:t>
            </a:r>
            <a:endParaRPr lang="en-US" sz="137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гормонов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снижает уровень глюкозы в крови, адреналин помогает быстро мобилизовать энергию в стрессовой ситуации, а тироксин влияет на обмен веществ, рост и развитие.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Клетки-мишени
</a:t>
            </a:r>
            <a:pPr algn="l" indent="0" marL="0">
              <a:lnSpc>
                <a:spcPct val="115000"/>
              </a:lnSpc>
              <a:buNone/>
            </a:pPr>
            <a:r>
              <a:rPr lang="en-US" sz="6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действуют только на те клетки, которые имеют соответствующие рецепторы. Благодаря этому даже при распространении по всему организму их воздействие остаётся адресным.
</a:t>
            </a:r>
            <a:endParaRPr lang="en-US" sz="1354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регуляция и гормоны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общебиологическим сведениям о нервной и эндокринной регуляции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используют разные механизмы управления, но в организме они часто включаются одновременно, усиливая устойчивость реакции.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быстрее и точнее, эндокринная — медленнее, но долговременнее; вместе они обеспечивают гибкое управление функциями.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нервной и эндокринной регуляции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сигнала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изменяется: накапливаются ионы, газы, гормоны или продукты обмена. Эти вещества служат химическими сигналами для клеток и органов.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 жидкостям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Кровь, лимфа и тканевая жидкость разносят сигнальные вещества по организму, помогая им достигать нужных клеток и влиять на их работу.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ответа
</a:t>
            </a:r>
            <a:pPr algn="l" indent="0" marL="0">
              <a:lnSpc>
                <a:spcPct val="130039"/>
              </a:lnSpc>
              <a:buNone/>
            </a:pPr>
            <a:r>
              <a:rPr lang="en-US" sz="5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Клетки-мишени реагируют только при наличии соответствующих рецепторов: так активируются дыхательные, обменные и эндокринные реакции, возвращающие показатели к норме.
</a:t>
            </a:r>
            <a:endParaRPr lang="en-US" sz="1158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от вещества к ответу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обратная связь удерживает параметры организма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сигнала при отклонении показателя от нормы и его возврат к устойчивому уровню.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физиологические нормы организма человека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параметры внутренней среды, их ориентировочные нормы и типичные регуляторные реакции организма.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отклонения от нормы быстро распознаются регуляторными системами и вызывают защитные реакции.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гомеостаза и их нормы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86999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насыщает кровь кислородом и удаляет углекислый газ, а кровеносная система доставляет газы к тканям и обратно, поддерживая обмен веществ.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питательные вещества, гормоны и продукты обмена между органами, соединяя пищеварительную, эндокринную и выделительную системы в единую сеть.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химически преобразует многие токсичные соединения, снижая их вредность и подготавливая их к дальнейшему выведению из организма.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Обезвреживание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удаляют лишнюю воду, соли и азотистые продукты распада, сохраняя постоянство состава внутренней среды и предотвращая опасные сдвиги.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избытка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органы работают согласованно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организм попадает возбудитель, его антигены распознаются клетками иммунной системы. Лейкоциты направляются к очагу, а в ткани развивается воспаление, которое ограничивает распространение угрозы и привлекает новые защитные клетки.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 в ткани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и антитела действуют избирательно: они связываются с определёнными антигенами, словно по замку и ключу. Благодаря этому организм атакует именно источник опасности, не разрушая собственные клетки без необходимости.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узнавание чужого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ответа часть иммунных клеток сохраняет информацию о возбудителе. При повторном заражении защита включается быстрее и сильнее, поэтому болезнь может протекать легче или вовсе не развиться.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встрече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в действии: три ключевых эпизода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общебиологической модели уровней организации живой материи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уровня организации увеличивается число связей между элементами и возрастает целостность системы.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свойства возникают не на нижнем уровне по отдельности, а при объединении компонентов в более сложную систему.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структурной организации живого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сбоях регуляции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желез внутренней секреции или чувствительности клеток к гормонам может нарушать обмен веществ, рост и уровень сахара в крови, что проявляется диабетом и болезнями щитовидной железы.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нервного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страдают нервные центры или проводящие пути, ухудшается координация работы органов, а реакции на внешние и внутренние изменения становятся слишком слабыми или запаздывают.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защитная система слишком активно или неправильно распознаёт собственные структуры, возникают аллергии и аутоиммунные болезни, при которых организм повреждает собственные ткани.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регуляцию помогают полноценный сон, движение, сбалансированное питание и регулярные осмотры. Эти меры снижают риск хронических нарушений и помогают заметить их раньше.
</a:t>
            </a:r>
            <a:endParaRPr lang="en-US" sz="10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736826"/>
            <a:ext cx="4063200" cy="1995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особенности строения помогают органам выполнять свои задачи максимально эффективно.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строение органа соответствует его задаче, тем эффективнее он работает в составе организма.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и физиологии человека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органов к 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задаёт возможности, а регуляция связывает части в единое целое. Именно поэтому организм сохраняет гомеостаз, приспосабливается к изменениям среды и остаётся устойчивым.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как согласованная система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2026-06-01T19:25:58Z</dcterms:created>
  <dcterms:modified xsi:type="dcterms:W3CDTF">2026-06-01T19:25:58Z</dcterms:modified>
</cp:coreProperties>
</file>