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островная страна между традицией и модернизацией
</a:t>
            </a:r>
            <a:endParaRPr lang="en-US" sz="279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Японии — путь от самураев к индустриальной державе.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островное государство, где соседство с материком и природная изоляция по-разному влияли на развитие. Здесь рано появились заимствования, но сохранилась собственная культура, а затем страна резко ускорила модернизацию.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истории Восточной Азии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островное положение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тянется дугой более чем на 3000 километров. Поэтому на севере климат прохладнее, а на юге заметно теплее, что создаёт разные природные зоны и условия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протяжённость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территории занимают горы и леса. Большинство равнин расположено у моря, поэтому население и города особенно тесно связаны с побережьями и долинами рек.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узкие равнины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 высотой 3776 метров — высшая точка страны. Она давно стала не только природной достопримечательностью, но и важным культурным символом Японии.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отделяли Японию от соседей, но не изолировали полностью. Через острова шли торговля, идеи и технологии, которые страна умело приспосабливала к своим условиям.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сосредоточение населения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общепринятых оценок численности городских агломераций; без указания конкретного года в исходном описании.
</a:t>
            </a:r>
            <a:endParaRPr lang="en-US" sz="62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выросли там, где удобны порты, транспортные узлы и промышленные зоны.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превосходство Токио показывает силу столичного региона и важность городов побережья для 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острова Японии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острова различаются по климату, населению и хозяйственной роли.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устройство страны определило размещение городов, хозяйства и исторические связи с внешним миром.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 о Японии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 средневековая Япония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на японских землях формировались под заметным влиянием Китая и Кореи. Оттуда пришли письменность, религиозные представления и многие государственные идеи.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соседей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ранний период усиливалась роль императора и двора. Однако со временем политический центр власти всё чаще переходил к военным правителям, особенно в условиях борьбы между кланами.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императора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Японии общество было разделено на сословия. Самураи, крестьяне, ремесленники и торговцы занимали разные места в обществе и подчинялись строгим правилам.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порядок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самурайской культуры были важны верность господину, дисциплина и готовность к военной службе. Эти ценности сильно повлияли на представления о долге и поведении в японском обществе.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 служба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 от феодального общества к современной державе
</a:t>
            </a:r>
            <a:endParaRPr lang="en-US" sz="2237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ключевых этапов развития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Эдо: порядок, закрытость и традиции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Токугава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XVII века Японией управляли сёгуны из рода Токугава. Они обеспечили относительную стабильность, но одновременно усилили контроль над обществом и ограничили политическую роль многих земельных правителей.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поведения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чайная церемония, этикет и уважение к старшим. Такие нормы помогали людям чувствовать себя частью упорядоченного общества и сохранять культурную преемственность.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активно развивались театр кабуки и гравюра укиё-э. Эти искусства стали частью повседневной городской жизни и показали вкус эпохи к ярким образам и чётким правилам.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связи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поддерживала очень осторожные контакты с внешним миром. Это помогло сохранить внутренний порядок, но замедлило знакомство с новыми европейскими технологиями и политическими идеями.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Мэйдзи и начало модернизации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год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эпоха Мэйдзи. В стране был взят курс на обновление управления, армии, образования и экономики, чтобы догнать развитые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годы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Отменялись многие феодальные порядки, создавалась новая администрация, вводилась призывная армия и обязательное школьное обучение для детей.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строились железные дороги, фабрики, банки и почтовая связь. Япония уверенно переходила от традиционного общества к индустриальному государству.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260" y="1340425"/>
            <a:ext cx="43594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Японии до и после реформ Мэйдзи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Японии: реформы Мэйдзи, общепринятый учебный обзор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изменили управление, армию, школу и хозяйство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Мэйдзи превратили Японию в одну из первых модернизировавшихся стран Азии и заложили основу её дальнейшего роста.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первой половине XX 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укрепляет позиции в Восточной Азии, расширяет влияние и превращается в сильную военную державу.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наращивает промышленность и армию, а внешняя политика становится всё более жёсткой и агрессивной.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участвует в крупных боевых действиях, а война приносит тяжёлые потери и разрушения городов и предприятий.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отказывается от войны как средства решения споров и сосредотачивается на восстановлении экономики, образования и промышленности.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экономический рост после 1945 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на основе общеизвестных этапов послевоенного развития Японии, 1945–2000
</a:t>
            </a:r>
            <a:endParaRPr lang="en-US" sz="82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поддерживали экспорт, вложения в технологии и подготовка квалифицированных кадров. Особенно быстро развивались промышленность и транспортная инфраструктура.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быстрый подъём после войны: от разрушений к устойчивому росту и мировому экономическому лидерству.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 повседневная жизнь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Япония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японцев живут в городах, поэтому повседневная жизнь тесно связана с плотной застройкой, крупными вокзалами и удобными пересадками между видами транспорта.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равнины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чаще всего расположены на равнинах и у моря, где проще строить порты, дороги, станции метро и промышленные районы.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соединяют далёкие регионы и помогают быстро передвигаться между городами. Синкансэн стал символом точности, надёжности и современного транспорта.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каждый день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электрички и пешеходные переходы помогают миллионам людей учиться и работать вовремя. Для японских городов особенно важны порядок и чёткая организация движения.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японского письма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 используется в школе, СМИ и повседневном общении. Он объединяет жителей Японии и сохраняет связь с многовековой культурой.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слоговые азбуки передают звучание слов. Хирагана часто используется для японских слов и окончаний, а катакана — для заимствований и особых названий.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 и катакана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кандзи пришли из Китая и обозначают смысл слова или его часть. Их изучение требует времени, но делает письмо более точным и выразительным.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которая соединяет старое и новое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рядом существуют синтоистские храмы и буддийские монастыри. Они показывают, как в стране мирно сосуществуют разные традиции и представления о духовной жизни.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Святыни и монастыри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ценится не только как обычай, но и как способ воспитать спокойствие, внимание к деталям и уважение к гостю.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надевают на особые случаи, а праздник ханами связан с любованием цветущей сакурой. Эти обычаи подчёркивают бережное отношение к красоте и природе.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одежды и праздников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Манга, аниме и неоновые кварталы Токио известны во всём мире. Они показывают, что Япония умеет создавать яркие современные образы, не теряя связи с прошлым.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массовая культура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аккуратность и уважение к окружающим считаются важными качествами. Эти нормы заметны в школе, на улице, в транспорте и в повседневном общении.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Японии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помогают увидеть, как в культуре страны переплетаются природа, история и современность.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показывают, что японская культура сохраняет память о прошлом и одновременно активно влияет на современный мир.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культурных символов Японии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и меры безопасности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основных природных рисков Японии на основе географических особенностей страны
</a:t>
            </a:r>
            <a:endParaRPr lang="en-US" sz="76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страны привыкли к тренировкам и инструкциям, поэтому готовность к чрезвычайным ситуациям входит в повседневную жизнь школ, учреждений и транспорта.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географией Японии, поэтому безопасность строится на предупреждении, прочном строительстве и регулярной подготовке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дисциплина и общественные ценности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школьная система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Японии считается важной основой успеха страны. В школе большое внимание уделяют знаниям, усердию и умению работать последовательно.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ответственность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ценятся дисциплина, вежливость и уважение к учителю. Эти правила помогают классу работать спокойно и слаженно.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предметы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изучают японский язык, математику, английский, естественные науки, историю и искусство. Такой набор помогает развивать и мышление, и творческие способности.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как привычка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дети сами убирают классы и коридоры. Это учит бережному отношению к общему пространству и показывает личную ответственность каждого.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 к современному облику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связи природных условий, исторического развития и модернизации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показывает, как страна может сохранить древние традиции и одновременно стать технологическим лидером. Её успех основан на истории, дисциплине, образовании и умении преодолевать трудности.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традиции, труд и развитие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2026-06-01T04:10:47Z</dcterms:created>
  <dcterms:modified xsi:type="dcterms:W3CDTF">2026-06-01T04:10:47Z</dcterms:modified>
</cp:coreProperties>
</file>