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национальных государств в Европе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XVI–XIX века: от раздробленности к централизации и формированию наций.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условия перехода к национальным государствам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Средние века Европа была мозаикой политических образований с разной самостоятельностью. Династические войны, Реформация, торговля, рост городов и книгопечатание ускоряли объединение, а налоги, постоянные армии и королевская администрация создавали основу для новой власти.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понятие нации всё чаще связывали не только с правителем, но и с гражданами государства.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курсу всеобщей истории.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Национальное государство опирается на единый центр управления, законы, налоги и символы, а также на язык политического общения. Важен и общий образ принадлежности к исторической общности.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раздробленности к оформлению национального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23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курсу всеобщей истории.
</a:t>
            </a:r>
            <a:endParaRPr lang="en-US" sz="236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ранняя централизация и усиление королевской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централизация начала набирать силу при Капетингах, а после Столетней войны 1337–1453 годов процесс ускорился. Королевская администрация укрепляла позиции в провинциях и постепенно ограничивала влияние феодалов.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становился главным политическим и культурным центром, усиливая роль короны как объединяющего института. К XVII веку Франция выделялась как яркий пример абсолютистской монархии, где управление было максимально централизовано.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Англия: объединение через королевскую власть и парламент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Англии государственная целостность укреплялась благодаря взаимодействию королевской власти и парламента. После войны Алой и Белой розы (1455–1485) Тюдоры повысили управляемость страны и снизили масштабы феодальных усобиц.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подчинение местной знати столичному курсу также работало на централизацию. В результате Англия укрепляла целостность не только силой, но и правовыми механизмами, понятными обществу.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Существенную роль сыграли единое право и развитие королевских судов. Это уменьшало разнобой местных порядков и расширяло влияние центральной власти, позволяя лучше контролировать территорию и собирать средства для управления.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Испания: объединение Кастилии и Арагона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109775" y="183182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1469 — брак династий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 Изабеллы Кастильской и Фердинанда Арагонского объединил две крупные короны. Тем самым заложили политическую основу для будущей единой монархии.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415950" y="1832600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XV–XVI вв. — усиление монархии
</a:t>
            </a:r>
            <a:pPr algn="l" indent="0" marL="0">
              <a:lnSpc>
                <a:spcPct val="13004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Инквизиция, подчинение знати и расширение полномочий монархов закрепили модель единой испанской власти. Политическое единство стало опираться на контроль над обществом.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1750" y="368977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1492 — завершение Реконкисты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Реконкисты усилило королевскую власть и религиозное единство страны. Внешняя победа дала внутренней централизации дополнительный аргумент и ресурс.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курсу всеобщей истории; значения отражают качественное ранжирование, а не точные годы.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9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путей централизации в Европе
</a:t>
            </a:r>
            <a:pPr algn="l" indent="0" marL="0">
              <a:lnSpc>
                <a:spcPct val="120000"/>
              </a:lnSpc>
              <a:buNone/>
            </a:pPr>
            <a:r>
              <a:rPr lang="en-US" sz="25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показано: во Франции, Англии и Испании централизация стартовала раньше, тогда как в германских и итальянских землях заметный сдвиг произошёл позже.
</a:t>
            </a:r>
            <a:pPr algn="l" indent="0" marL="0">
              <a:lnSpc>
                <a:spcPct val="150041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старт и темп объясняют, почему национальные государства в Европе складывались не одновременно. Общий итог — рост роли централизованной власти — сохранялся во всех случаях.
</a:t>
            </a:r>
            <a:endParaRPr lang="en-US" sz="197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29071"/>
            <a:ext cx="423000" cy="37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47871"/>
            <a:ext cx="423000" cy="33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Реформации в формировании государств
</a:t>
            </a:r>
            <a:endParaRPr lang="en-US" sz="202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5750" y="2426050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XVI века разорвала прежнее религиозное единство Западной Европы. Там, где вера становилась политическим маркером, властям проще было выстраивать управляемость и дисциплину.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70700" y="1909325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Конфессиональный раскол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979450" y="2421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католических и протестантских странах принадлежность к конфессии постепенно связывали с политической лояльностью. Это усиливало чувство «своих» и «чужих» и помогало мобилизовать общество вокруг решений правителей.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5463150" y="1909325"/>
            <a:ext cx="35736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Конфессия как часть идентичности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544625" y="4081075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и религиозные противостояния подталкивали правителей укреплять государственную власть. Рост контроля над обществом становился способом уменьшить риск мятежей и сохранить управляемость территорий.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1070700" y="3525450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конфликты и контроль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Абсолютизм как средство политического объединения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армия и бюрократия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Абсолютные монархии XVI–XVII веков усиливали контроль над территориями через постоянные армии и расширение бюрократии. Одновременно формировалась централизованная налоговая система, позволяющая стабильно финансировать управление и войска.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Людовик XIV и «управление сверху»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Людовик XIV стал символом сильной монархической власти: знать и региональные привилегии стремились подчинить интересам государства. В этот период корона всё чаще выступала как главный «мотор» объединения населения.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64446" y="632075"/>
            <a:ext cx="4267508" cy="3570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курсу всеобщей истории.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6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примеры объединения европейских государств
</a:t>
            </a:r>
            <a:pPr algn="l" indent="0" marL="0">
              <a:lnSpc>
                <a:spcPct val="120000"/>
              </a:lnSpc>
              <a:buNone/>
            </a:pPr>
            <a:r>
              <a:rPr lang="en-US" sz="24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проходило по разным траекториям: где-то централизация ускорялась военными кризисами и борьбой с феодальной раздробленностью, где-то — союзом корон, реформами управления и военной дисциплиной. Итогом становилась более сильная государственная власть.
</a:t>
            </a:r>
            <a:pPr algn="l" indent="0" marL="0">
              <a:lnSpc>
                <a:spcPct val="150041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причины и инструменты централизации давали общий результат: укрепление единого центра управления и формирование более целостной политической структуры.
</a:t>
            </a:r>
            <a:endParaRPr lang="en-US" sz="186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Пруссия и германские земли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экономики и устойчивое администрирование помогали прусскому государству действовать последовательно. Это превращало военную мощь в инструмент реальной политики, а не только в силу на поле боя.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германских землях раздробленность сохранялась дольше, поскольку Священная Римская империя включала множество самостоятельных центров — княжеств, городов и владений, с собственными интересами и правом.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Пруссия выделилась благодаря сильной армии и системе управления, где дисциплина и регулярные реформы подкрепляли власть. Рост бюрократии поддерживал сбор ресурсов и принятие решений на государственном уровне.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Пруссия стала ведущей силой объединения Германии: ее модель управления и организационная устойчивость обеспечивали преимущество над более разрозненными центрами в регионе.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773" y="2227570"/>
            <a:ext cx="317700" cy="254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46110" y="3330600"/>
            <a:ext cx="282975" cy="32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523" y="2213450"/>
            <a:ext cx="317700" cy="282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и движение Рисорджименто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Политики и патриоты
</a:t>
            </a:r>
            <a:pPr algn="r" indent="0" marL="0">
              <a:lnSpc>
                <a:spcPct val="9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Рисорджименто в XIX веке объединило людей, выступавших за создание единого итальянского государства. Их поддержка превращала разрозненные инициативы в общую политическую цель и повестку дня.
</a:t>
            </a:r>
            <a:endParaRPr lang="en-US" sz="978" dirty="0"/>
          </a:p>
        </p:txBody>
      </p:sp>
      <p:sp>
        <p:nvSpPr>
          <p:cNvPr id="12" name="Text 3"/>
          <p:cNvSpPr txBox="1"/>
          <p:nvPr/>
        </p:nvSpPr>
        <p:spPr>
          <a:xfrm>
            <a:off x="2944050" y="3861875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фигуры и 1861 год
</a:t>
            </a:r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объединении Италии заметны Камилло Кавур, Джузеппе Гарибальди и Виктор Эммануил II. Процесс завершился в 1861 году, закрепив единое государственное пространство.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разделённости
</a:t>
            </a:r>
            <a:pPr algn="l" indent="0" marL="0">
              <a:lnSpc>
                <a:spcPct val="9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время итальянские земли оставались разными: королевства, герцогства и территории под сильным внешним влиянием, включая Австрию. Само разнообразие государств делало объединение сложной задачей.
</a:t>
            </a:r>
            <a:endParaRPr lang="en-US" sz="97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революция и новая идея нации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1789 года переопределила понятие нации: источником власти объявлялся народ, а не монарх. Это стало политическим поворотом, который связывал принадлежность к нации с участием в общественной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Декларация прав человека и гражданина закрепила равенство перед законом и гражданские свободы. Всеобщая мобилизация и отказ от сословных привилегий сделали национальную идею частью гражданства, а не только традиции.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национального объединения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от экономических изменений к политической консолидации (школы, книги, армия, администрация).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курсу всеобщей истории (качественная сравнительная оценка темпов, без точных дат по каждой стране).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Эпохи и темпы формирования государств
</a:t>
            </a:r>
            <a:pPr algn="l" indent="0" marL="0">
              <a:lnSpc>
                <a:spcPct val="120000"/>
              </a:lnSpc>
              <a:buNone/>
            </a:pPr>
            <a:r>
              <a:rPr lang="en-US" sz="246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Западноевропейские централизации закреплялись раньше, а в Центральной и Южной Европе объединение растянулось до XIX века, когда политические и культурные предпосылки созрели окончательно.
</a:t>
            </a:r>
            <a:pPr algn="l" indent="0" marL="0">
              <a:lnSpc>
                <a:spcPct val="150041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Разновременность показывает: национальные государства не возникли по единому «расписанию». Результат одинаковый, но путь — через разные наборы факторов и длительность институциональных реформ.
</a:t>
            </a:r>
            <a:endParaRPr lang="en-US" sz="18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1337–1453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Столетней войны усилила потребность в централизованной власти и постоянных ресурсах государства.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курсу всеобщей истории (период Столетней войны).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сопровождали объединение: они подталкивали к созданию армии и регулярных налогов, но одновременно усиливали сопротивление населения и ограничивали прежние местные вольности.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языка, школы и печати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процесс ускорялся: росла грамотность, расширялась сеть школ, увеличивалось число газет и книг. Общее информационное поле помогало государству формировать устойчивый образ «общего будущего».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язык, массовая школа и печать создавали единое культурное пространство: люди получали сходные представления о государстве, нормах и истории. Это облегчало политическую коммуникацию и укрепляло общую идентичность.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программы и стандартизация литературного языка повышали взаимопонимание внутри общества. Когда образование становилось регулярным, принадлежность к «своей» нации начинала восприниматься как норма повседневной жизни.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1861 год: Италия собирается в одно государство
</a:t>
            </a:r>
            <a:pPr algn="l" indent="0" marL="0">
              <a:lnSpc>
                <a:spcPct val="130039"/>
              </a:lnSpc>
              <a:buNone/>
            </a:pPr>
            <a:r>
              <a:rPr lang="en-US" sz="1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1861 году процесс объединения Италии завершился, и политическая карта заметно изменилась. Теперь вместо набора самостоятельных владений появилось единое государство, способное проводить общую политику. Этот сдвиг повлиял и на баланс сил в Европе.
</a:t>
            </a:r>
            <a:endParaRPr lang="en-US" sz="1375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1871 год: Германия обрела завершённую форму объединения
</a:t>
            </a:r>
            <a:pPr algn="l" indent="0" marL="0">
              <a:lnSpc>
                <a:spcPct val="130039"/>
              </a:lnSpc>
              <a:buNone/>
            </a:pPr>
            <a:r>
              <a:rPr lang="en-US" sz="1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1871 году завершилось объединение Германии. На международной арене появилось сильное централизованное государство, способное активнее защищать свои интересы. Такая «новая величина» изменила расчёты держав, особенно в вопросах союзов и вооружений.
</a:t>
            </a:r>
            <a:endParaRPr lang="en-US" sz="1318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центры и обострение соперничества
</a:t>
            </a:r>
            <a:pPr algn="l" indent="0" marL="0">
              <a:lnSpc>
                <a:spcPct val="130039"/>
              </a:lnSpc>
              <a:buNone/>
            </a:pPr>
            <a:r>
              <a:rPr lang="en-US" sz="1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Франция, Испания и Великобритания уже имели устойчивые централизованные структуры, поэтому конкуренция разворачивалась в другой логике — через влияние и экономику. В результате усилилось соперничество между европейскими державами, а дипломатия стала более напряжённой. Национальные государства стали фактической нормой.
</a:t>
            </a:r>
            <a:endParaRPr lang="en-US" sz="1323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к концу XIX века
</a:t>
            </a:r>
            <a:endParaRPr lang="en-US" sz="1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формирования национальных государств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государства возникли из сочетания централизации, войн, экономических перемен, религиозных конфликтов и культурной унификации. Это закрепило государство как главную политическую единицу Европы, но породило новый круг противоречий.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2026-05-11T14:25:34Z</dcterms:created>
  <dcterms:modified xsi:type="dcterms:W3CDTF">2026-05-11T14:25:34Z</dcterms:modified>
</cp:coreProperties>
</file>