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image" Target="../media/image-13-13.png"/><Relationship Id="rId14" Type="http://schemas.openxmlformats.org/officeDocument/2006/relationships/image" Target="../media/image-13-14.png"/><Relationship Id="rId15" Type="http://schemas.openxmlformats.org/officeDocument/2006/relationships/image" Target="../media/image-13-15.png"/><Relationship Id="rId16" Type="http://schemas.openxmlformats.org/officeDocument/2006/relationships/image" Target="../media/image-13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Размещения: упорядоченный выбор в комбинаторике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упорядоченные выборки, коды, роли и места без перебора всех вариантов.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размещения важны в 10 классе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Комбинаторика учит быстро находить число исходов. Размещения нужны, когда выбирают k элементов из n и порядок имеет значение: это помогает в задачах на коды, места, роли и вероятности.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6919" y="1298025"/>
            <a:ext cx="2716161" cy="3485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размещения без повторений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55077" y="1933025"/>
            <a:ext cx="2486505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без повторений возникает, когда из n элементов выбирают k и важен не только состав, но и порядок расположения выбранных элементов.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55077" y="1410275"/>
            <a:ext cx="2075409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Упорядоченный выбор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08077" y="1933025"/>
            <a:ext cx="2486400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элемент можно использовать лишь один раз, поэтому после очередного выбора число доступных вариантов уменьшается на единицу.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3308077" y="1410275"/>
            <a:ext cx="2075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повторов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55077" y="3741725"/>
            <a:ext cx="2486400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первого места есть n возможностей, для второго — n-1, далее n-2 и так далее до k-го выбранного места.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455077" y="3218975"/>
            <a:ext cx="2075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подсчёта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3308077" y="3741725"/>
            <a:ext cx="2486400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число способов равно произведению n × (n-1) ×… × (n-k+1), что удобно записывать через формулу размещений.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3308077" y="3218975"/>
            <a:ext cx="2075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Итоговое произведение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растёт число размещений без повторений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фиксированном n число вариантов быстро увеличивается, потому что каждый новый выбор добавляет множитель меньший, но всё ещё значительный.
</a:t>
            </a:r>
            <a:endParaRPr lang="en-US" sz="1508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росте k количество размещений увеличивается стремительно: учёт порядка делает задачу существенно более многовариантной.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Рассчитано по формуле A_n^k = n! /(n-k)! для n = 10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200" y="1480811"/>
            <a:ext cx="3958800" cy="3301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размещений без повторений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45179" y="1945300"/>
            <a:ext cx="37431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A_n^k = n! /(n-k)! получается из последовательного произведения n, n-1, n-2 и следующих убывающих множителей до нужной длины выбора.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845179" y="1617851"/>
            <a:ext cx="37431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запись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45179" y="4176400"/>
            <a:ext cx="37431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A_8^3 = 8 × 7 × 6 = 336. Такая запись быстрее полного раскрытия факториалов и удобна в школьных задачах.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845179" y="3848951"/>
            <a:ext cx="37431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18608" y="3060850"/>
            <a:ext cx="37431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 n! содержит все натуральные множители от 1 до n, а знаменатель сокращает лишнюю часть, оставляя только нужное число шагов выбора.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518608" y="2733401"/>
            <a:ext cx="37431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работает факториал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9262" y="1175216"/>
            <a:ext cx="4881376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комбинаторных объектов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помогает быстро отличать случаи по двум признакам: учитывается ли порядок и допускаются ли повторения.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Размещения объединяет один ключевой признак: выбранные элементы упорядочены, но условия о повторениях различаются.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комбинаторики школьного курса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задачу на размещения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вопросов помогает выбрать нужную формулу без лишних вычислений.
</a:t>
            </a:r>
            <a:endParaRPr lang="en-US" sz="153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формула особенно полезна для кодов, паролей и PIN-кодов: один и тот же символ может появляться несколько раз, если это разрешено условием.
</a:t>
            </a:r>
            <a:endParaRPr lang="en-US" sz="257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n^k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даёт число упорядоченных последовательностей с повторяющимися элементами
</a:t>
            </a:r>
            <a:endParaRPr lang="en-US" sz="1522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Ā_n^k = n^k из курса комбинаторики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вариантов с повторениями и без повторений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одинаковом n = 6 различие между случаями становится особенно заметным, когда длина выбора увеличивается всего на один шаг.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Повторения резко расширяют пространство вариантов, поэтому для длинных последовательностей эффект становится многократным.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Рассчитано по формулам A_n^k и Ā_n^k для n = 6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0725"/>
            <a:ext cx="4147200" cy="22072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6807" y="1310725"/>
            <a:ext cx="4147200" cy="220725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четырёхзначный код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54300" y="36312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 на замке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54300" y="41145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четырёхзначном коде разрешены повторения, каждая из четырёх позиций имеет по десять вариантов. Поэтому общее число комбинаций равно 10000, и такой замок защищён только тем, что последовательность нужно угадать точно.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725475" y="36335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повторения цифр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725475" y="41168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одинаковые цифры использовать нельзя, число возможных кодов уменьшается до 5040. Здесь уже важно не только выбрать цифры, но и не повторить ни одну из них в разных позициях.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формулы с факториалом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5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A_n^k = n! /(n-k)! возникает из произведения n · (n-1) ·… · (n-k+1), то есть из факториала, из которого убрана лишняя часть.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4225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сокращения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850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вид записи позволяет не перемножать все числа от 1 до n. Достаточно сократить факториалы, когда нужно посчитать лишь первые k множителей.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94850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24225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выбрать 2 объекта из 12 с учётом порядка, получаем A_12^2 = 12 · 11 = 132. Здесь хорошо видно, как работает последовательное уменьшение числа вариантов.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24225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для двух мест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794850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выбора 5 объектов из 12 число размещений равно A_12^5 = 12 · 11 · 10 · 9 · 8 = 95040. При малом k по сравнению с n расчёт остаётся быстрым и наглядным.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94850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для пяти мест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122903"/>
            <a:ext cx="4814700" cy="19754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примеры размещений без повторений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по формуле размещений без повторений быстро находятся значения для разных пар n и k. Во всех примерах используется последовательное умножение убывающих чисел.
</a:t>
            </a:r>
            <a:endParaRPr lang="en-US" sz="1498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увеличении k число вариантов растёт очень быстро, потому что к произведению добавляется ещё один убывающий множитель.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формуле A_n^k = n! /(n-k)!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6974" y="3280738"/>
            <a:ext cx="4401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39999" y="3245638"/>
            <a:ext cx="346050" cy="461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39974" y="3300298"/>
            <a:ext cx="440100" cy="35208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66474" y="1453655"/>
            <a:ext cx="440100" cy="4401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913474" y="1478105"/>
            <a:ext cx="440100" cy="3912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размещения используются на практике
</a:t>
            </a:r>
            <a:endParaRPr lang="en-US" sz="3000" dirty="0"/>
          </a:p>
        </p:txBody>
      </p:sp>
      <p:sp>
        <p:nvSpPr>
          <p:cNvPr id="1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20" name="Text 2"/>
          <p:cNvSpPr txBox="1"/>
          <p:nvPr/>
        </p:nvSpPr>
        <p:spPr>
          <a:xfrm>
            <a:off x="461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Призовые места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461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соревнованиях важен не только набор призёров, но и их порядок: первое, второе и третье места дают разные результаты, поэтому используют размещения.
</a:t>
            </a:r>
            <a:endParaRPr lang="en-US" sz="1000" dirty="0"/>
          </a:p>
        </p:txBody>
      </p:sp>
      <p:sp>
        <p:nvSpPr>
          <p:cNvPr id="22" name="Text 4"/>
          <p:cNvSpPr txBox="1"/>
          <p:nvPr/>
        </p:nvSpPr>
        <p:spPr>
          <a:xfrm>
            <a:off x="6167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задачи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6167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алгебре, информатике и теории вероятностей размещения помогают считать число исходов без полного перебора. Это особенно полезно в задачах повышенной сложности.
</a:t>
            </a:r>
            <a:endParaRPr lang="en-US" sz="1000" dirty="0"/>
          </a:p>
        </p:txBody>
      </p:sp>
      <p:sp>
        <p:nvSpPr>
          <p:cNvPr id="24" name="Text 6"/>
          <p:cNvSpPr txBox="1"/>
          <p:nvPr/>
        </p:nvSpPr>
        <p:spPr>
          <a:xfrm>
            <a:off x="3314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в группе
</a:t>
            </a:r>
            <a:endParaRPr lang="en-US" sz="1200" dirty="0"/>
          </a:p>
        </p:txBody>
      </p:sp>
      <p:sp>
        <p:nvSpPr>
          <p:cNvPr id="25" name="Text 7"/>
          <p:cNvSpPr txBox="1"/>
          <p:nvPr/>
        </p:nvSpPr>
        <p:spPr>
          <a:xfrm>
            <a:off x="3314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назначить председателя, заместителя и секретаря, каждый участник получает конкретную роль. Здесь итог зависит от того, кто и на какую позицию попал.
</a:t>
            </a:r>
            <a:endParaRPr lang="en-US" sz="1000" dirty="0"/>
          </a:p>
        </p:txBody>
      </p:sp>
      <p:sp>
        <p:nvSpPr>
          <p:cNvPr id="26" name="Text 8"/>
          <p:cNvSpPr txBox="1"/>
          <p:nvPr/>
        </p:nvSpPr>
        <p:spPr>
          <a:xfrm>
            <a:off x="4741150" y="1397817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элементов
</a:t>
            </a:r>
            <a:endParaRPr lang="en-US" sz="1200" dirty="0"/>
          </a:p>
        </p:txBody>
      </p:sp>
      <p:sp>
        <p:nvSpPr>
          <p:cNvPr id="27" name="Text 9"/>
          <p:cNvSpPr txBox="1"/>
          <p:nvPr/>
        </p:nvSpPr>
        <p:spPr>
          <a:xfrm>
            <a:off x="4741150" y="2065242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последовательности, расстановку объектов или нумерацию мест важен именно порядок расположения. Такие ситуации естественно описываются языком размещений.
</a:t>
            </a:r>
            <a:endParaRPr lang="en-US" sz="1000" dirty="0"/>
          </a:p>
        </p:txBody>
      </p:sp>
      <p:sp>
        <p:nvSpPr>
          <p:cNvPr id="28" name="Text 10"/>
          <p:cNvSpPr txBox="1"/>
          <p:nvPr/>
        </p:nvSpPr>
        <p:spPr>
          <a:xfrm>
            <a:off x="1888150" y="1397817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Коды и пароли
</a:t>
            </a:r>
            <a:endParaRPr lang="en-US" sz="1200" dirty="0"/>
          </a:p>
        </p:txBody>
      </p:sp>
      <p:sp>
        <p:nvSpPr>
          <p:cNvPr id="29" name="Text 11"/>
          <p:cNvSpPr txBox="1"/>
          <p:nvPr/>
        </p:nvSpPr>
        <p:spPr>
          <a:xfrm>
            <a:off x="1888150" y="2065242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составлении паролей, PIN-кодов и кодовых комбинаций существенна последовательность символов. Даже одинаковые цифры в другом порядке дают иной вариант.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размещения
</a:t>
            </a:r>
            <a:endParaRPr lang="en-US" sz="2982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быстро выбрать правильную формулу и проверить ответ по смыслу условия.
</a:t>
            </a:r>
            <a:endParaRPr lang="en-US" sz="151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200" y="1063698"/>
            <a:ext cx="8429700" cy="22556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563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задач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3520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сочетаниями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3520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ошибка — взять формулу сочетаний, хотя по условию порядок имеет значение. В таких задачах перестановка тех же элементов приводит к другому ответу.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80675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проверки ответа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80675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полезно сопоставить результат с логикой задачи: соответствует ли он числу мест, ролей или символов. Такая проверка быстро выявляет неверный выбор формулы.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68290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Нулевая цифра в коде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468290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о кодах и паролях важно внимательно читать условие о первой позиции. Ноль может быть допустимым символом, но не всегда разрешён в начале.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55905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повторений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255905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учащиеся по привычке запрещают повторения, хотя условие их допускает. Тогда число вариантов занижается, и итог перестаёт соответствовать реальной ситуации.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значения A_n^k при n = 8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фиксированном n = 8 каждое следующее значение получается умножением на всё меньший множитель, поэтому рост остаётся быстрым даже без повторений.
</a:t>
            </a:r>
            <a:endParaRPr lang="en-US" sz="1508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размещений увеличивается не линейно, а ускоренно: уже при k=6 вариантов в тысячи раз больше, чем при k=1.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формуле A_n^k = n! /(n-k)! для n = 8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Размещения в задачах на вероятность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945300"/>
            <a:ext cx="72483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вероятностных задачах сначала находят общее число возможных исходов, а затем число благоприятных. Если порядок важен, оба подсчёта удобно записывать через размещения.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1299575" y="1617851"/>
            <a:ext cx="72483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исходы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39175" y="3044350"/>
            <a:ext cx="72483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используется при угадывании кода, выборе нужной последовательности или получении определённого расположения объектов. Здесь каждое изменение порядка создаёт новый исход.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39175" y="2716901"/>
            <a:ext cx="72483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событий
</a:t>
            </a:r>
            <a:endParaRPr lang="en-US" sz="1500" dirty="0"/>
          </a:p>
        </p:txBody>
      </p:sp>
      <p:sp>
        <p:nvSpPr>
          <p:cNvPr id="12" name="Text 6"/>
          <p:cNvSpPr txBox="1"/>
          <p:nvPr/>
        </p:nvSpPr>
        <p:spPr>
          <a:xfrm>
            <a:off x="1299575" y="4159875"/>
            <a:ext cx="72483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подсчёта вероятность находят как отношение благоприятных исходов к общему числу исходов. Размещения позволяют выразить это отношение компактно и без перечисления всех вариантов.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1299575" y="3832426"/>
            <a:ext cx="72483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Вероятность как отношение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9262" y="1175216"/>
            <a:ext cx="4881376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Мини-справочник формул комбинаторики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напоминает основные объекты комбинаторики и показывает, чем они отличаются по порядку и повторениям. Это помогает быстро выбрать нужную формулу в задаче.
</a:t>
            </a:r>
            <a:endParaRPr lang="en-US" sz="1583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Размещения занимают промежуточное место между перестановками и сочетаниями, потому что учитывают порядок, но выбирают не все элементы.
</a:t>
            </a:r>
            <a:endParaRPr lang="en-US" sz="1583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комбинаторики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3" y="1814692"/>
            <a:ext cx="552000" cy="490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5728" y="1784025"/>
            <a:ext cx="552000" cy="55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47365" y="1784025"/>
            <a:ext cx="483000" cy="55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задачи на размещения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998975" y="1784025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из множества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360000" y="2447500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условии дано n объектов, из которых нужно выбрать k. Если выбирается только часть множества, а не все элементы, это первый ориентир на размещения.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704700" y="1784025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повторений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6065725" y="2447500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шаг — выяснить, разрешены ли повторы. Если да, используют формулу n^k; если нет, применяют A_n^k и сокращение факториалов.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851837" y="1784025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имеет значение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3212863" y="2447500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перестановка выбранных элементов меняет ответ, задача относится к упорядоченному выбору. Именно этот признак отличает размещения от сочетаний.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Размещения: от формулы к уверенным решениям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Размещения помогают точно считать упорядоченные выборки и быстро решать задачи с кодами, ролями, местами и последовательностями. Если уверенно распознавать порядок и повторения, комбинаторика становится понятной и практичной.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2026-05-30T03:01:52Z</dcterms:created>
  <dcterms:modified xsi:type="dcterms:W3CDTF">2026-05-30T03:01:52Z</dcterms:modified>
</cp:coreProperties>
</file>