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Земли постоянно меняется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вода, лёд и живые организмы меняют Землю каждый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никогда не стоит на месте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нагревает поверхность, ночью она остывает. Дождь, снег, ветер и мороз работают почти без отдыха. Реки, растения и даже маленькие корни тоже понемногу меняют наш мир, просто очень медленно и тихо, как настоящие терпеливые мастера природы.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умеет двигать песок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Поднимает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подхватывает пыль, песчинки и мелкие камешки. Эти частицы летят или катятся по земле и постепенно стачивают твёрдые поверхности.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Стирает скалы
</a:t>
            </a:r>
            <a:pPr algn="l" indent="0" marL="0">
              <a:lnSpc>
                <a:spcPct val="115000"/>
              </a:lnSpc>
              <a:buNone/>
            </a:pPr>
            <a:r>
              <a:rPr lang="en-US" sz="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песок ударяет в камни, он действует почти как наждачная бумага. Так на скалах появляются царапины, углубления и неровные края.
</a:t>
            </a:r>
            <a:endParaRPr lang="en-US" sz="1090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 пустых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мало травы и кустов, почва хуже удерживается на месте. Поэтому ветер свободнее переносит песок и быстрее меняет рельеф.
</a:t>
            </a:r>
            <a:endParaRPr lang="en-US" sz="1117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барханы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песка много, а ветер дует часто, он может наметать холмы и длинные гряды. Так появляются барханы — подвижные песчаные горки.
</a:t>
            </a:r>
            <a:endParaRPr lang="en-US" sz="10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размывает землю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смывает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дождя падают на землю и уносят самый верхний слой. Сначала это незаметно, но после многих дождей почва становится тоньше и слабее.
</a:t>
            </a:r>
            <a:endParaRPr lang="en-US" sz="1088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делают бороздки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струйки воды собираются в ручейки и прокладывают на земле узкие дорожки. Со временем эти бороздки могут стать глубже и заметнее.
</a:t>
            </a:r>
            <a:endParaRPr lang="en-US" sz="1088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несут 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подхватывает песок, глину и мелкие камешки и уносит их дальше. По пути вода вытачивает русло и переносит материалы вниз по реке.
</a:t>
            </a:r>
            <a:endParaRPr lang="en-US" sz="1088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меняют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вода тоже не сидит спокойно. Волны подмывают берег, уносят частицы земли и постепенно могут сдвигать линию берега назад.
</a:t>
            </a:r>
            <a:endParaRPr lang="en-US" sz="1088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мороз: каменные помощники? Не совсем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трещине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дождя находит маленькую щёлку в камне и прячется внутри. Ночью становится холодно, вода замерзает и расширяется. Камень не любит таких объятий и понемногу трескается изнутри.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рассыпается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морозы повторяются снова и снова, трещины становятся шире. Большой камень начинает крошиться на кусочки, будто кто-то аккуратно, но упрямо ломает его невидимыми руками.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оставляет след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медленно двигаясь, ледник словно тяжёлый гигант скользит по земле. Он царапает поверхность, сдвигает камни и оставляет на скалах длинные борозды, как следы от огромных саней.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камень становится песком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камня показан по этапам выветривания и разрушения поверхности.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тоже может исчезать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растёт очень долго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образовалась плодородная почва, природе нужны многие годы. Это не быстрый процесс, поэтому каждый её слой особенно ценен и легко повреждается.
</a:t>
            </a:r>
            <a:endParaRPr lang="en-US" sz="1109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её удерживают
</a:t>
            </a:r>
            <a:pPr algn="l" indent="0" marL="0">
              <a:lnSpc>
                <a:spcPct val="115000"/>
              </a:lnSpc>
              <a:buNone/>
            </a:pPr>
            <a:r>
              <a:rPr lang="en-US" sz="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трав, кустов и деревьев переплетаются в земле, словно крепкая сетка. Они помогают почве держаться на месте и не дают дождю унести её так быстро.
</a:t>
            </a:r>
            <a:endParaRPr lang="en-US" sz="1045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растений почва слабеет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растения срывают, вытаптывают или вырубают, верхний слой становится рыхлым и беззащитным. Тогда дождь легко смывает его, а ветер уносит частички прочь.
</a:t>
            </a:r>
            <a:endParaRPr lang="en-US" sz="10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прокладывают себе путь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75" y="1901113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выбирает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не течёт всё время по одной линии. После сильного дождя она может стать шире, быстрее и начать по-новому размывать берега.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68275" y="2568921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берег уходит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течение сильнее, вода подмывает землю и уносит частицы почвы. Берег становится круче, а иногда даже осыпается кусочками.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8275" y="3236730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берег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более спокойной стороне река откладывает песок и глину. Так появляются отмели, песчаные косы и участки, где вода течёт медленнее.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68275" y="3904540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 меняется со временем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река начинает петлять, оставлять изгибы и старые русла. Иногда на месте бывшего поворота даже остаётся маленький островок.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тоже меняются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вода и перепады температуры понемногу откалывают от гор кусочки камня. Снаружи это почти незаметно, но работа идёт непрерывно.
</a:t>
            </a:r>
            <a:endParaRPr lang="en-US" sz="1013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и землетрясения могут менять горы быстрее. Склоны смещаются, камни падают, а на поверхности появляются новые трещины и обломки.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долгое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тысячи и миллионы лет самые высокие горы становятся ниже и мягче по форме. Природа словно терпеливо шлифует их огромной невидимой рукой.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вулкан строит новую землю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Лава остывает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извержения из вулкана вытекает горячая лава. Когда она остывает, превращается в твёрдый камень и образует новые слои породы. Иногда так появляется даже новый участок суши.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Пепельная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после извержения земля выглядит тёмной, горячей и почти пустой. Повсюду лежит пепел и застывшие каменные потоки, будто природа только что закончила большую перестройку.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возвращается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некоторое время на свежей поверхности появляются первые растения. Они укореняются в новой почве, и безжизненное место постепенно становится зелёным и живым.
</a:t>
            </a:r>
            <a:endParaRPr lang="en-US" sz="11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97495"/>
            <a:ext cx="322200" cy="25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60494"/>
            <a:ext cx="322200" cy="25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землетрясения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начинает дрожать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землетрясения земля словно дрожит и покачивается. Это происходит, когда огромные плиты под земной корой внезапно смещаются и задевают друг друга, а толчки доходят до поверхности.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трещины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дорогах, склонах и в земле могут возникать трещины. Камни и почва смещаются, потому что поверхность не успевает спокойно подстроиться под резкое движение глубоких слоёв.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берега и склоны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толчков склон может осыпаться, а берег — немного изменить форму. Землетрясение не всегда видно сразу, но оно способно перестроить камни, землю и даже целые участки местности.
</a:t>
            </a:r>
            <a:endParaRPr lang="en-US" sz="10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изменяет Землю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и выравниваем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строят дома, дороги, мосты и плотины, им приходится выравнивать землю и убирать часть растительности. Так поверхность становится удобнее для жизни, но природный покров меняется.
</a:t>
            </a:r>
            <a:endParaRPr lang="en-US" sz="1053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и земляные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добыче полезных ископаемых и рытье котлованов люди снимают большие слои грунта. Если делать это неосторожно, почва быстрее разрушается, а склон или берег становится менее прочным.
</a:t>
            </a:r>
            <a:endParaRPr lang="en-US" sz="1067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Природе нужно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изменений земля не возвращается в прежний вид сразу. Растениям требуется время, чтобы снова закрепить почву, а почвенному слою — восстановиться после вырубки и вытаптывания.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подход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ломать деревья, не размывать берега и не портить почву, природа дольше остаётся крепкой. Тогда и человеку, и растениям легче жить рядом друг с другом.
</a:t>
            </a:r>
            <a:endParaRPr lang="en-US" sz="1088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древнего мира в камне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который застыл на миллионы лет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камне можно увидеть отпечаток листа, будто его аккуратно прижали к мягкой глине. Потом слой затвердел, и след сохранился очень надолго. По таким отпечаткам учёные узнают, какие растения росли здесь в далёком прошлом.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на вершине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горах находят раковины морских животных, это значит, что когда-то там плескалось море. Камни умеют хранить такие удивительные подсказки. Они помогают понять, как сильно менялась Земля и какие места были водой, лесом или болотом.
</a:t>
            </a:r>
            <a:endParaRPr lang="en-US" sz="11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силы, которые меняют Землю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внешние, внутренние и живые силы вместе изменяют поверхность Земли.
</a:t>
            </a:r>
            <a:endParaRPr lang="en-US" sz="9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мгновения до тысяч лет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277667" y="2162295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или обвал происходят почти сразу. За несколько секунд поверхность может заметно измениться, а камни и грунт — сдвинуться с места.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2463701" y="2455053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быстро смывает землю, образует лужи, бороздки и маленькие ручейки. На берегах и склонах такие следы видны уже очень скоро.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4661589" y="2942989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размываются, овраги растут, а горы понемногу разрушаются. Эти изменения идут так медленно, что их легко заметить только по сравнению снимков и наблюдений.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6855639" y="2554064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долгий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тысячи лет реки меняют русла, а горы становятся ниже. Земля всё время движется, даже если человеку кажется, что вокруг ничего не происходит.
</a:t>
            </a:r>
            <a:endParaRPr lang="en-US" sz="9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почву и берега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51725" y="1958471"/>
            <a:ext cx="41841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кусты и трава удерживают землю своими корнями. Если не вытаптывать зелёный покров, почва меньше размывается дождём и дольше остаётся крепкой.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51725" y="2791896"/>
            <a:ext cx="41841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склоны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крутых местах лучше не ломать почву и не снимать растительность без нужды. Тогда склон не осыпается так быстро, а вода не уносит землю вниз.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51725" y="3625321"/>
            <a:ext cx="41841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природе восстанавливаться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посадить растения там, где земля оголилась, поверхность быстрее укрепится. Природа любит помощь, особенно когда ей пришлось пережить вырубку, стройку или сильный дождь.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рядом с домом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и канавки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дорожке или во дворе появляются лужи и маленькие канавки. Вода уносит частички земли, и поверхность постепенно меняется прямо у нас под ногами.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Осыпавшийся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или ручья берег может стать круче и начать осыпаться. Это значит, что вода понемногу подмывает землю и переносит её дальше по течению.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 на сухой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 на сухой почве иногда появляются трещины. Земля сжимается и растрескивается, словно ей тоже нужно немного воды и отдыха.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Сдвинутые камешки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ветра или стока воды мелкие камешки и песок могут оказаться в новом месте. Такие маленькие перемены показывают, что поверхность Земли никогда не стоит на месте.
</a:t>
            </a:r>
            <a:endParaRPr lang="en-US" sz="10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70508"/>
            <a:ext cx="264300" cy="2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40286"/>
            <a:ext cx="264300" cy="2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595378"/>
            <a:ext cx="264300" cy="26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об изменениях Земли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понимают, где земля размывается или осыпается, они могут вовремя укрепить берег, склон или фундамент. Это помогает сохранить дома и другие постройки в безопасности.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движении воды и почвы помогает беречь дороги, мосты и тропинки. Если заметить опасное место заранее, можно избежать поломок и неприятных сюрпризов для людей.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изменениями, легче сохранять растения, почву и берега. Тогда природа успевает восстанавливаться, а Земля остаётся красивой и надёжной для жизни.
</a:t>
            </a:r>
            <a:endParaRPr lang="en-US" sz="8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помогать Земле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берег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реки дети собрали мусор и увидели, как светлая трава снова стала заметной среди песка. Когда берег чистый и не вытоптанный, он лучше держится и меньше осыпается. Природа любит аккуратных помощников, даже самых маленьких.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деревья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посадили молодые деревья и оставили траву расти там, где раньше была голая земля. Корни помогли почве крепче держаться после дождя. Так зелёные растения стали тихими защитниками двора, почти как маленькие земные супергерои.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вода, лёд, вулканы, землетрясения и человек постоянно меняют Землю. Если мы замечаем эти изменения и бережём природу, наш общий дом становится крепче, безопаснее и красивее.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меняется, и мы это видим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2026-05-25T16:43:22Z</dcterms:created>
  <dcterms:modified xsi:type="dcterms:W3CDTF">2026-05-25T16:43:22Z</dcterms:modified>
</cp:coreProperties>
</file>