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глаголы в повседневной речи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что значат like, enjoy, prefer, love, start и try.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глаголы важно различать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звучат в разговорах о музыке, хобби, уроках и планах. Важно не только знать перевод, но и помнить, какая форма слова идёт дальше.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Like, enjoy, prefer и love помогают передать отношение к делу, вкусу или занятию. Чем точнее выбрана форма, тем естественнее звучит английская фраза.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намерение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 и try описывают не чувство, а действие: начать что-то или сделать попытку. Для них особенно важно правильно выбрать следующий шаблон.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на первый взгляд глаголы требуют разных конструкций. Если перепутать шаблон, собеседник поймёт вас, но речь станет менее точной и естественной.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шаблоны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простых моделей — V-ing, to + verb, prefer A to B — позволяют говорить увереннее и быстрее строить правильные предложения.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эти глаголы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значения на одной шкале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«нравится»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выражает обычную симпатию и подходит для повседневных предпочтений. Это нейтральное слово, которое используют, когда говорят о том, что просто нравится.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Удовольствие от 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сильнее подчёркивает удовольствие от процесса. Оно показывает, что действие само по себе приносит радость, а не просто не вызывает возражений.
</a:t>
            </a:r>
            <a:endParaRPr lang="en-US" sz="1496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сильное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 передаёт очень сильную симпатию. Его используют, когда речь идёт о любимых занятиях, еде, людях, животных или вещах, которые особенно дороги.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вариантами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не описывает эмоцию, а показывает выбор. Оно помогает сравнить два варианта и сказать, какой из них кажется лучше в конкретной ситуации.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Like: обычное «нравится»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57174" y="129199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симпатия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используют, когда говорят о привычках, интересах и обычных симпатиях. Это самое универсальное слово в группе и хорошее начало для простых предложений.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57174" y="250018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ним легко задавать вопросы и отвечать коротко: Do you like reading? — Yes, I do. Это удобная модель для разговорной практики на уроке.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7167" y="3708382"/>
            <a:ext cx="7826400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существительными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часто сочетается с существительными: like math, like games, like football. Так школьники могут быстро строить предложения о том, что им нравится.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Enjoy: «мне приятно это делать»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чем просто 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обычно означает, что человеку приятно само занятие. Поэтому слово часто звучит немного сильнее, чем like, и помогает точнее передать положительное отношение.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enjoy чаще всего используется форма V-ing: enjoy listening, enjoy helping, enjoy reading. Этот шаблон лучше запомнить как устойчивую модель.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enjoy особенно удобно для рассказа о любимых делах, кружках и помощи другим людям. Оно делает фразу живой и естественной.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53925" y="1220378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симпатия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 выражает очень сильную симпатию, поэтому оно подходит не только для людей, но и для любимых занятий, еды, животных и предметов.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53925" y="2456009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вещи и 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это слово помогает сказать, что что-то особенно нравится: любимый спорт, любимая еда, домашние питомцы или хобби.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553925" y="3691634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по силе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love звучит эмоциональнее, чем like или enjoy. Поэтому его лучше использовать тогда, когда чувство действительно сильное и яркое.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Love: сильное чувство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Prefer: «я выбираю это»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используют, когда нужно сравнить два варианта и выбрать один из них. Смысл слова связан не с эмоцией, а именно с предпочтением.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часто встречается prefer V-ing to V-ing, особенно когда сравнивают два действия. Такая конструкция удобна в речи о привычках и свободном времени.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to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модель — prefer A to B: prefer tea to coffee, prefer books to films. Она помогает быстро строить точные предложения о выборе.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после глагола: V-ing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like, enjoy и love обычно используется V-ing: reading, playing, dancing. Эта форма показывает действие как процесс, а не как отдельный факт.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шаблон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V-ing помогает звучать естественно в английской речи. Если запомнить её как готовый шаблон, количество ошибок заметно снижается.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prefer тоже часто встречается V-ing, особенно в сравнении двух занятий. Так легче подчеркнуть выбор между действиями, а не между предметами.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практики достаточно помнить самые частые сочетания: enjoy reading, like playing, love dancing, prefer swimming to running. Они встречаются очень часто.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самые частые ошибки связаны с формой после глагола и окончанием -s.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стоит запомнить и не повторять.
</a:t>
            </a:r>
            <a:endParaRPr lang="en-US" sz="5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 примерах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видно, что like, enjoy и love выражают разную силу симпатии. Чем сильнее чувство, тем ярче звучит фраза, а выбор после prefer показывает уже не эмоцию, а сравнение вариантов.
</a:t>
            </a:r>
            <a:endParaRPr lang="en-US" sz="1336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enjoy drawing and my friend enjoys chess — здесь речь о занятии, которое приносит удовольствие. Такая форма помогает описывать не просто интерес, а приятный процесс действия.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 love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likes apples, but she loves mangoes — обе фразы верны, но вторая звучит сильнее. Это хороший способ показать, как одно и то же отношение может быть разной степени.
</a:t>
            </a:r>
            <a:endParaRPr lang="en-US" sz="1453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варианта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prefer songs or films? — I prefer films. В этом вопросе важно не чувство, а выбор между двумя вариантами. Именно поэтому prefer помогает говорить точнее.
</a:t>
            </a:r>
            <a:endParaRPr lang="en-US" sz="14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Start: начало действия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о чем идет речь: о начале действия. В таком значении start часто сочетается с названиями занятий, уроков, разговоров и других процессов в повседневной речи.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после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start нередко используется форма V-ing: start reading, start talking, start learning. Такой шаблон особенно удобен, когда нужно описать, что процесс уже запущен.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start может сочетаться с дополнением, если нужно назвать первый шаг: start with a plan, start with breakfast. Это помогает показать, с чего все начинается.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53925" y="1220378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 with something показывает отправную точку. Это может быть первый урок утром, первый пункт списка или самое простое упражнение, с которого удобно начать работу.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53925" y="2456009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эта модель помогает строить понятные ответы: start with breakfast, start with the first task, start with easy exercises. Она делает речь логичной и последовательной.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553925" y="3691634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 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спросить о привычном начале дня, удобно использовать вопрос: What do you start with every morning? Такой формат помогает потренировать устную речь и личные ответы.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 with something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Try: два главных шаблона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518400" y="1180275"/>
            <a:ext cx="3896094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сделать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to + verb используется, когда человек старается что-то сделать, но результат еще не гарантирован: try to open the door, try to finish the task. Здесь важна попытка.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878055" y="1180275"/>
            <a:ext cx="3896094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Пробовать новый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+ V-ing подходит, когда нужно испытать новый способ или действие: try riding a bike, try speaking louder. В этом случае речь идет о пробе на практике.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Разница: try V-ing и try to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усилие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to + verb подчеркивает усилие: человек старается добиться результата. Например, try to finish homework before dinner означает, что задача требует старания и контроля.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проба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+ V-ing чаще означает тестирование способа: try speaking louder, try using a dictionary. Это не борьба за результат, а проверка, подойдет ли новый вариант.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шаблона связаны с действием, но смысл различается. Поэтому важно смотреть на ситуацию: попытка выполнить задачу или желание опробовать новый способ.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6457"/>
            <a:ext cx="4164900" cy="16475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 1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увидеть значения и типичные модели употребления изучаемых глаголов.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Like, enjoy и prefer различаются по смыслу, но все три часто связаны с формами V-ing или сравнением вариантов.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английских глаголов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532442"/>
            <a:ext cx="4206300" cy="18247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 2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таблица показывает глаголы, которые часто вызывают путаницу в формах и значениях. Она нужна для быстрого повторения перед практикой.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 и try требуют внимания к контексту: один глагол может сочетаться с разными моделями и менять оттенок смысла.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английских глаголов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вставь нужный глагол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reading comics — здесь подходит like, потому что говорится о привычной симпатии к занятию. Форма помогает описать то, что обычно приятно делать.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Удовольствие от дела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friend enjoys chess — enjoy показывает удовольствие от самого процесса. Это слово звучит сильнее, чем like, и хорошо подходит для любимого хобби.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двумя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prefer tea to juice — prefer нужен, когда сравнивают два варианта. В этой фразе важен не процесс, а выбор одного напитка вместо другого.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выполнить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tries to finish the task — try to + verb выражает усилие и попытку. В предложении видно, что человеку нужно постараться, чтобы добиться результата.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грамматика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music room, Anna smiles while she fills in the sentence: I enjoy ___ (play). She remembers that enjoy usually goes with V-ing, so the answer should sound natural and grammatically correct. The class checks it together.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учебы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the lesson, Ben writes: He started ___ (study). He thinks about the rule and chooses the form that shows the beginning of an action. The teacher asks the class to explain why the answer fits.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двух шаблонов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homework desk, two friends compare notes: They try ___ (solve) the problem, and later she tried ___ (swim) last summer. Their examples help everyone see the difference between effort and trying a new activity.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для выбора формы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легко вспомнить главное: like, enjoy, love и prefer чаще требуют V-ing, start обозначает начало действия, а try может означать и попытку, и пробу. Эти шаблоны делают речь точнее и естественнее.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2026-07-25T21:02:54Z</dcterms:created>
  <dcterms:modified xsi:type="dcterms:W3CDTF">2026-07-25T21:02:54Z</dcterms:modified>
</cp:coreProperties>
</file>