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Прогрессии в алгебре: закономерности чисел и их применение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числа следуют правилу и помогают решать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прогрессии в 9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Прогрессии учат замечать закономерное изменение чисел. Они помогают описывать равномерный рост, умножение на одно число, проценты, накопления и другие процессы из повседневных задач.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6893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73512" y="1499146"/>
            <a:ext cx="159450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 её члены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последовательности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обозначают как a1, a2, a3, … . Каждый член имеет свой номер, а общий вид записи помогает видеть порядок и правило изменения чисел.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следующему члену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прогрессии — понять, как получить следующий член из предыдущего. Это может быть прибавление одинакового числа или умножение на одно и то же число.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a1 называют первым членом последовательности. От него удобно начинать вычисления, потому что по нему и правилу перехода можно найти остальные элементы.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последовательностей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2, 4, 6, 8, 10 и 3, 9, 27, 81 показывают разные способы изменения чисел. Чтобы работать с ними, нужно определить правило и тип прогрессии.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арифметической прогрессии каждый следующий член отличается от предыдущего на одно и то же число d. Это делает изменение последовательным и легко предсказуемым.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5, 8, 11, 14, 17 является арифметической, потому что разность соседних членов всегда равна 3. Такой ряд удобно проверять по соседним значениям.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последовательности описывают одинаковую прибавку: ежемесячные накопления, одинаковые шаги, постепенное увеличение цены или расстояния. Поэтому их часто используют в текстовых задачах.
</a:t>
            </a:r>
            <a:endParaRPr lang="en-US" sz="1377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вычесть каждый предыдущий член из следующего и получить одинаковый результат, последовательность относится к арифметической прогрессии. Это первый и самый надёжный признак.
</a:t>
            </a:r>
            <a:endParaRPr lang="en-US" sz="1378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как равномерное изменение
</a:t>
            </a:r>
            <a:endParaRPr lang="en-US" sz="22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2022892"/>
            <a:ext cx="4164900" cy="1054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арифметической и геометрической прогрессий
</a:t>
            </a:r>
            <a:endParaRPr lang="en-US" sz="2256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двух основных видов прогрессий помогает быстро увидеть их различия и выбрать нужную формулу в задаче.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связана со сложением, а геометрическая — с умножением; это определяет и их формулы, и типичные задачи.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 арифметической и геометрической прогрессий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последовательности начинаются одинаково, но дальше одна растёт равномерно, а другая ускоряется всё сильнее.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быстро обгоняет арифметическую, потому что каждое следующее значение получают умножением, а не прибавлением.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для графика из условия задания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сразу находить нужный член без выписывания всей последовательности. В примере это пятый член ряда 7, 10, 13, 16, 19.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из условия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член получается по формуле, если первый элемент равен 7, а разность — 3.
</a:t>
            </a:r>
            <a:endParaRPr lang="en-US" sz="5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первых n членов арифметической прогрессии
</a:t>
            </a:r>
            <a:endParaRPr lang="en-US" sz="2461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Сумму первых членов находят по формуле S n = (a1 + an)·n / 2. Она удобна, когда известны первый и последний члены последовательности.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ряда 1 + 2 + 3 +… + 10 сумма равна 55. В задачах это может означать общий доход, число шагов или накопленную сумму.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полезна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используют, когда нужно быстро сложить много чисел подряд. Вместо долгого вычисления достаточно подставить нужные значения и получить ответ сразу.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n-го члена геометрической прогрессии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геометрической прогрессии используют формулу b n = b1·q(n−1). Она показывает, как получить любой член через первый член и постоянный знаменатель q.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q больше 1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q &gt; 1, последовательность возрастает. Например, 3, 6, 12, 24, 48 получается при умножении каждого члена на 2.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q меньше 1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0 &lt; q &lt; 1 числа убывают. Последовательность 81, 27, 9, 3 образуется при умножении на 1/3.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геометрической прогрессии отношение соседних членов одинаково. Именно это отличает её от арифметической прогрессии, где постоянна разность.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показывает общий итог при повторном умножении на одно и то же число. Она помогает быстро считать без поэтапного сложения каждого члена.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из условия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результат получается для ряда 1 + 2 + 4 + 8.
</a:t>
            </a:r>
            <a:endParaRPr lang="en-US" sz="5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прогрессии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для проверки последовательности по разности и отношению соседних членов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и рост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клетка может удваиваться, поэтому число клеток быстро увеличивается. Такая картина похожа на геометрическую прогрессию, где каждый следующий член получается умножением на одно и то же число.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Узоры, которые повторяются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орнаментах ткани, в архитектурных деталях и в фрактальных рисунках часто заметна строгая повторяемость. Небольшой элемент многократно воспроизводится, и общий узор выглядит упорядоченным и легко узнаваемым.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изображение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карту уменьшают или изображение увеличивают, размеры меняются по правилу, а не случайно. Именно поэтому прогрессии помогают описывать масштабирование, повторяющиеся расчёты и многие модели в технике.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Прогрессии в природе и технике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арифметической прогрессии в накоплениях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месяц сумма увеличивается на одинаковую величину, поэтому модель легко предсказывать заранее.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 200 рублей подтверждает арифметическую прогрессию и показывает равномерный рост накоплений.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алгебре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445841"/>
            <a:ext cx="4206300" cy="1997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на прогрессии в 9 классе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задания и формулы, которые помогают решить их без лишних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вид последовательности, а затем подбирают формулу: для члена, суммы или проверки параметров.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3123" y="2186677"/>
            <a:ext cx="239175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96534" y="23674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7660" y="2191027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d и q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используют в арифметической прогрессии, а знаменатель — в геометрической. Если перепутать эти величины, вся дальнейшая запись формулы становится неверной.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192676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формуле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вместо n−1 подставляют n и получают сдвинутый ответ. Это особенно заметно, когда нужно найти второй, пятый или десятый член последовательности.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721800" y="29986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два вида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связана со сложением, а геометрическая — с умножением. Если не заметить это различие, можно выбрать неправильный способ решения.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51681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находят первый член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 первый член принимают не начало последовательности, а первое удобное число из условия. Тогда все последующие вычисления оказываются смещёнными.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важно сравнить результат с условием задачи. Проверка помогает заметить ошибку в отношениях, пропущенном шаге или неверной подстановке.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прогрессии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вид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читают условие и смотрят, как меняются числа. Если разность постоянна, это арифметическая прогрессия; если постоянное отношение — геометрическая.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исходные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выделяют первый член, разность d или знаменатель q. Эти значения нужны, чтобы выбрать правильную формулу и не смешать два разных вида последовательностей.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Применить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записывают формулу n-го члена или суммы первых n членов. Выбор зависит от того, что требуется найти по условию задачи.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подставляют несколько значений и сравнивают результат с условием. Такая проверка помогает вовремя заметить неточность и исправить вычисления.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арифметическая и геометрическая прогрессии выглядят похоже
</a:t>
            </a:r>
            <a:endParaRPr lang="en-US" sz="1865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шагах обе последовательности начинаются одинаково, поэтому их легко перепутать без внимательной проверки правил изменения.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растёт равномерно, а геометрическая ускоряется; со временем различие становится всё заметнее.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алгебре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и очки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и приложениях баллы часто прибавляются одинаковыми порциями. Такая схема напоминает арифметическую прогрессию, потому что каждое новое значение отличается от предыдущего на одну и ту же величину.
</a:t>
            </a:r>
            <a:endParaRPr lang="en-US" sz="1352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Скидки и проценты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цена уменьшается на один и тот же процент, изменение похоже на геометрическую прогрессию. Каждый шаг зависит от предыдущего значения, поэтому итог меняется быстрее, чем при простом вычитании.
</a:t>
            </a:r>
            <a:endParaRPr lang="en-US" sz="1395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Бонусы и начисления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Начисление бонусов, кешбэка или дополнительных баллов нередко строится по понятному правилу. Если система умножает показатель на постоянный коэффициент, возникает геометрическая модель.
</a:t>
            </a:r>
            <a:endParaRPr lang="en-US" sz="1408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 рост показателей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цифровых сервисах удобно отслеживать последовательный рост или спад числа пользователей, просмотров и загрузок. Прогрессии помогают описывать такие изменения коротко и без лишних вычислений.
</a:t>
            </a:r>
            <a:endParaRPr lang="en-US" sz="1352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Прогрессии в цифровой среде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условия задачи к ответу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члены, суммы, d и q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прогрессиях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Прогрессии помогают описывать закономерные изменения чисел и быстро находить нужные значения. Арифметическая опирается на разность, геометрическая — на знаменатель, а их формулы делают решение задач проще и точнее.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2026-05-29T13:26:23Z</dcterms:created>
  <dcterms:modified xsi:type="dcterms:W3CDTF">2026-05-29T13:26:23Z</dcterms:modified>
</cp:coreProperties>
</file>