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книжные герои, которых мы узнаём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 любимыми героями немецких сказок и книг.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родились эти сказки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немецкие сказки записали братья Гримм, а позже новые истории придумали Вильгельм Гауф, Эрих Кестнер и Отфрид Пройслер. Эти книги любят за ясный сюжет, ярких героев и запоминающиеся приключения.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Бременские музыканты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Осёл, собака, кот и петух уходят от тяжёлой работы и случайно становятся настоящими друзьями. Вместе им уже не страшно идти в путь.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они добираются до Бремена и смело прогоняют разбойников. Сказка напоминает, что дружная команда сильнее одиночки.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Храбрый портняжка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портной прославился не силой, а хитростью. Он придумал надпись про «семерых одним ударом» и сумел всех удивить.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сказке много смешных моментов, но главный урок серьёзный. Ум и находчивость часто помогают лучше, чем грубая сила.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Трудный лесной путь Гензеля и Гретель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1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 и сестра идут по лесной тропинке и пытаются найти дорогу домой. Вокруг высокие деревья, а под ногами шуршат листья. Им страшно, но они держатся рядом и не ссорятся.
</a:t>
            </a:r>
            <a:endParaRPr lang="en-US" sz="1101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 из сладостей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чаще леса дети замечают необычный домик: он будто сделан из пряников, сахара и вкусных угощений. Сначала это кажется чудом, но сказка быстро напоминает, что не всё сладкое бывает безопасным.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Спасение и надежда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ведьма, Гензель и Гретель должны действовать очень внимательно. Их выручает смелость, сообразительность и поддержка друг друга. Так сказка превращается из страшной в победную.
</a:t>
            </a:r>
            <a:endParaRPr lang="en-US" sz="106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600" y="1692049"/>
            <a:ext cx="4020300" cy="26579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3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Золушка по-немецки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140150" y="1820270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Золушка терпеливо работает и остаётся доброй, даже когда сёстры и мачеха ведут себя несправедливо. Ей помогают птицы, словно маленькие лесные друзья.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40150" y="3169425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бал она попадает благодаря чуду, а не капризу. Хрустальная туфелька помогает узнать её, и добро в сказке получает заслуженную награду.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Рапунцель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Башня без двери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Рапунцель живёт высоко в башне, куда нельзя войти через обычную дверь. Это выглядит и немного страшно, и очень загадочно.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волосы и мечта о свободе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длинные волосы становятся дорогой для гостей снаружи. Сказка рассказывает о надежде, свободе и смелости не терять мечту.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Шапочка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идёт через лес к бабушке и по дороге встречает волка. Лес в сказке выглядит красивым, но в нём легко ошибиться.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 быть осторожным с незнакомцами и слушать взрослых. Именно поэтому Красная Шапочка запоминается детям во многих странах.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Белоснежка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Белоснежка прячется от злой мачехи и находит приют у семи гномов. В лесном домике ей становится спокойнее и безопаснее.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в сказке есть опасные вещи: волшебное зеркало и отравленное яблоко. Всё же доброта, верные друзья и терпение помогают Белоснежке выстоять.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50" y="1691042"/>
            <a:ext cx="4017300" cy="266381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Мук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75425" y="2279713"/>
            <a:ext cx="3720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Мук выглядит очень странно, но именно поэтому его трудно забыть. Он не сдаётся и ищет выход даже там, где взрослые бы растерялись.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75425" y="3654038"/>
            <a:ext cx="3720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вещи и удача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помогают волшебные туфли и палка, а ещё собственная находчивость. Сказка смешная, удивительная и очень подходит для любителей приключений.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691198"/>
            <a:ext cx="4017300" cy="13142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00" y="1690248"/>
            <a:ext cx="4017300" cy="1314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превращения в сказке Вильгельма Гауфа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923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меняет всё
</a:t>
            </a:r>
            <a:pPr algn="l" indent="0" marL="0">
              <a:lnSpc>
                <a:spcPct val="115000"/>
              </a:lnSpc>
              <a:buNone/>
            </a:pPr>
            <a:r>
              <a:rPr lang="en-US" sz="1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«Калиф-аист» одно волшебное слово открывает дверь в мир превращений. Люди вдруг понимают язык зверей, а привычная жизнь становится похожей на странное путешествие. Из-за ошибки герои попадают в смешные, но опасные приключения.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48940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Аист, шкатулка и тайна
</a:t>
            </a:r>
            <a:pPr algn="l" indent="0" marL="0">
              <a:lnSpc>
                <a:spcPct val="115000"/>
              </a:lnSpc>
              <a:buNone/>
            </a:pPr>
            <a:r>
              <a:rPr lang="en-US" sz="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Калиф и его спутник находят таинственную шкатулку с порошком превращения. Стоит произнести заклинание не так, и вместо спокойного дня начинается суматоха. Эта история особенно нравится детям: в ней много чудес, неожиданностей и ярких образов.
</a:t>
            </a:r>
            <a:endParaRPr lang="en-US" sz="130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Эрих Кестнер и обычные дети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Эрих Кестнер писал о школьниках, которые живут в городе, спорят, ошибаются и мирятся. Его герои похожи на обычных детей, поэтому их легко понять и полюбить.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«Эмиль и сыщики» и «Двойная Лоттхен» дети сами решают трудные задачи. При этом история остаётся весёлой, живой и очень близкой к настоящей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600" y="1692049"/>
            <a:ext cx="4020300" cy="26579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3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из других книг и переводов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140150" y="1820270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немецких библиотеках рядом с местными сказками стоят переведённые книги. Там можно встретить Пиноккио и других героев европейской литературы, знакомых детям из разных стран.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40150" y="3169425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Такие переводы расширяют читательский мир. Ребёнок видит, что хорошие истории путешествуют из страны в страну и становятся общими для многих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героя запоминающимся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яркая черта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героя есть заметная особенность: смелость, доброта, хитрость или смешная внешность. Именно она сразу цепляет внимание и помогает быстро узнать персонажа в книге или на картинке.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сказочные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часто оказываются в лесу, замке, башне или маленьком домике. Эти места повторяются так часто, что сказку легко узнать даже по одному знакомому фону.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встречается почти в каждой немецкой сказке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перед наградой
</a:t>
            </a:r>
            <a:pPr algn="l" indent="0" marL="0">
              <a:lnSpc>
                <a:spcPct val="115000"/>
              </a:lnSpc>
              <a:buNone/>
            </a:pPr>
            <a:r>
              <a:rPr lang="en-US" sz="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 каждой сказке герой сначала сталкивается с трудностью: нужно уйти в лес, разгадать загадку или пройти опасный путь. Потом появляется помощник, и добрый герой находит выход. В конце его ждёт награда за терпение и смелость.
</a:t>
            </a:r>
            <a:endParaRPr lang="en-US" sz="1033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Злодеи в сказочном лесу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опасность приходит в образе ведьмы, волка, мачехи или великана. Они пугают, обманывают и мешают, но всё равно проигрывают. Сказка показывает, что зло может быть сильным только на первый взгляд.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не случайна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герои побеждают не по волшебству одной минуты. Им помогают дружба, терпение и умные поступки. Поэтому сказка не только радует, но и учит: чтобы справиться с бедой, нужно думать и не сдаваться.
</a:t>
            </a:r>
            <a:endParaRPr lang="en-US" sz="106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 картинках и мультфильмах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герои живут не только на страницах книг. Их рисуют в мультфильмах, ставят в театре, делают из них игрушки и украшают ими яркие иллюстрации.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на картинках появляются Бременские музыканты и Рапунцель. Изображения помогают быстрее узнать героя, даже если пока не читаешь длинный текст.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эти герои встречаются сегодня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Имена сказочных персонажей можно увидеть в школьных книгах, музеях, на открытках и сувенирах. Они стали частью повседневной культуры и не исчезли со временем.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Германии есть памятники сказочникам и героям сказок. Поэтому старые истории продолжают жить не только в книгах, но и на улицах городов.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50" y="1691042"/>
            <a:ext cx="4017300" cy="266381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слова из сказок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75425" y="2279713"/>
            <a:ext cx="3720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 сказочный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часто встречаются слова Märchen, Held, Hexe, Wald, Schloss и Freundschaft. Они сразу рисуют волшебный мир: лес, замок, героя и дружбу.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75425" y="3654038"/>
            <a:ext cx="3720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 легко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короткие и понятные, поэтому их удобно учить на первых уроках немецкого языка. К тому же сказочный сюжет помогает запомнить их без скучной зубрёжки.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мы любим этих героев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персонажи смешные, смелые и немного необычные. Они легко запоминаются, потому что у каждого есть своя яркая черта и своё маленькое чудо.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 нравится, что даже маленький герой может победить. В сказках есть приключение, добро и капелька волшебства — и от этого хочется слушать их снова.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запоминаем о немецких книжных героях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книжные герои учат дружбе, смелости, терпению и уму. Бременские музыканты, Рапунцель, Белоснежка, Гензель и Гретель, Красная Шапочка и Маленький Мук остаются с нами надолго.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2026-05-25T00:16:16Z</dcterms:created>
  <dcterms:modified xsi:type="dcterms:W3CDTF">2026-05-25T00:16:16Z</dcterms:modified>
</cp:coreProperties>
</file>