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 узнал об А. Кушнере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поэтом ясных и добрых стихов.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Кушнера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Кушнер умеет говорить о самых простых вещах точно и красиво. В его стихах знакомые слова — двор, окно, снег, книга и урок — становятся маленькими открытиями для первоклассников.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 в детстве поэта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его первых впечатлений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Кушнер родился в Ленинграде в 1936 году. Детство в этом городе стало для него важной частью жизни. Позже он часто возвращался к его улицам, дворам и особому настроению в стихах.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трудных годах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время запомнилось многим людям как непростое и тревожное. Для поэта эти воспоминания сделали особенно ценными дом, тепло, спокойствие и близких людей. Именно поэтому тема памяти звучит у него так мягко и серьёзно.
</a:t>
            </a:r>
            <a:endParaRPr lang="en-US" sz="814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стал близким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 в его поэзии — не просто название на карте. Это родной мир, где важны окна, мосты, река и знакомые улицы. Такой город хочется рассматривать медленно, как старую, очень любимую фотографию.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стихах А. Кушнера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Кушнера Петербург и Ленинград часто звучат как живые и близкие места. В них есть река, мосты и дома, которые будто хранят спокойные истории.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любит дворы, окна и тихие улицы. Он показывает город не шумным и суетливым, а уютным, знакомым и почти домашним, как комнату из детства.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город помогает человеку вспомнить себя. Через знакомые места появляется чувство связи с прошлым, родным домом и временем, которое нельзя вернуть.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пишет поэт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Кушнер часто говорит о времени: о днях, годах и том, как быстро всё меняется. Из его стихов становится видно, что каждый миг важен и неповторим.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возвращаются к детству, школе и памяти. Эти темы делают поэзию понятной младшим школьникам и помогают узнавать в ней собственный опыт.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него тоже звучит особенно. Лист, снежинка, дождь или луч света превращаются в маленький образ, который сразу создаёт настроение.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замечает красоту обычных вещей: шагов по улице, тишины, окна, книги. Из таких деталей рождается тёплое чувство, будто мир стал чуть ближе.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и ясная речь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Кушнер выбирает слова очень внимательно. У него мало лишнего, поэтому строка звучит чисто и понятно. Даже сложная мысль становится доступной и не пугает читателя.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тон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слышны мягкий юмор и доброжелательность. Они не торопятся, не спорят с читателем и словно приглашают спокойно посмотреть вокруг.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80863"/>
            <a:ext cx="4401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64740"/>
            <a:ext cx="440100" cy="391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06061" y="1429640"/>
            <a:ext cx="403725" cy="461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стихи легко читать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строки обычно не перегружены длинными фразами. Читать их удобно, а смысл открывается постепенно, словно рисунок, который дорисовываешь взглядом.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Доброжелательное звучание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нет резкости и суеты. Они звучат спокойно, поэтому читать их легко и приятно даже тем, кто только начинает знакомиться с поэзией.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предметы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встречаются дом, школа, книга и улица. Ребёнок сразу узнаёт эти слова и легче входит в поэтический мир.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Ясные образы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дерево, день и небо у Кушнера описаны просто, но точно. Из таких деталей быстро складывается понятная картина.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Кушнер говорит о времени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впечатления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годы жизни связываются у поэта с домом, городом и памятными местами. Эти образы позже становятся частью стихов.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сменой дней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замечает, как проходят дни, меняется свет и уходят сезоны. В обычных явлениях он видит движение времени.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прожитом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прошлое не исчезает. Оно остаётся в воспоминаниях, которые помогают понять, как идёт жизнь и почему важны её мгновения.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стихах Кушнера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дождь и ветер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Кушнера природа звучит живо и по-человечески близко. Снег, дождь и ветер не просто описаны, а помогают почувствовать настроение дня. Через них поэт делает стихотворение тихим, свежим и очень наблюдательным.
</a:t>
            </a:r>
            <a:endParaRPr lang="en-US" sz="856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разговор о человеке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Кушнера природа — это не отдельная картинка, а часть жизни человека. Через пейзаж он передаёт радость, спокойствие и размышление. Так обычный день в стихах начинает звучать особенно тепло.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Дерево, небо и солнце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деревья, небо и солнце становятся важными подробностями мира. Они не украшают текст, а помогают увидеть красоту обычного пейзажа. Читатель словно смотрит в окно и замечает больше, чем раньше.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смысл в стихах Кушнера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простого наблюдения к тихому, но важному выводу.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которые близки детям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Кушнера легко узнать знакомые вещи: школьный двор, окно, книгу, снег, дождь и прогулку. Поэтому детям нетрудно представить картину и услышать её настроение.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помогают понять: поэзия не живёт только в далёких книгах. Она прячется рядом — в уроке, игре, погоде и маленьком открытии вокруг нас.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говорит о том, что первоклассники видят каждый день. Из обычных слов у него получается тихое, ясное и доброжелательное стихотворение, похожее на доверительный разговор.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книги в стихах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Кушнера школа — это не только уроки и тетради, но и первый интерес к слову. Чтение, вопросы учителя и новые строки становятся частью радостного открытия мира.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в его стихах помогают не просто учиться, а замечать красоту языка. Именно поэтому его тексты особенно понятны и близки ребятам, которые только начинают читать внимательно.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рождения помогает понять, к какому поколению поэт относится и почему в его стихах так заметны память, город и время.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1936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в этом году родился Александр Кушнер, будущий мастер точного и ясного слова.
</a:t>
            </a:r>
            <a:endParaRPr lang="en-US" sz="1754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биографических сведений, приведённых в заданном плане презентации.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запоминается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Кушнера слышится спокойствие. Он не спешит удивлять, а внимательно смотрит на привычные вещи, из-за чего обычный день становится тёплым и значительным.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запоминаются ещё и тем, что в них нет лишнего шума. Каждое слово работает точно, а потому маленький текст оставляет долгое и доброе впечатление.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умеет заметить то, что взрослые часто пропускают: тень, лист, снежинку, луч света. Эти детали делают стихотворение живым и очень узнаваемым.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город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 Кушнера часто связана с домом, улицей и городом детства. Через такие образы поэт показывает, как место помогает человеку не потерять себя и свои корни.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41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прошлое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6241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память в его стихах хранит голоса близких людей и прошлые впечатления. Она звучит мягко и тепло, будто бережно открывает старую, но любимую книгу.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его стихи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учат смотреть внимательнее: замечать цвет неба, звук дождя, движение листьев и настроение дня. Из таких наблюдений рождается интерес к миру.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учат слушать слово. У Кушнера каждое выражение точно на своём месте, поэтому читатель начинает лучше чувствовать красоту русского языка.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учат беречь воспоминания. Даже маленький эпизод может стать важным, если сохранить его в памяти и увидеть в нём что-то доброе и нужное.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поэт остаётся понятным сегодня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Потому что Кушнер пишет о том, что знакомо каждому: доме, природе, времени, дружбе и детстве. Эти темы не устаревают, даже когда меняется мир вокруг.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говорят спокойно и честно. В них нет лишней сложности, зато есть тёплое внимание к жизни, которое легко почувствовать и ребёнку, и взрослому.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Моё знакомство с поэтом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знакомства с Кушнером: от первого имени к пониманию образов и выводов о поэзии.
</a:t>
            </a:r>
            <a:endParaRPr lang="en-US" sz="15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397111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788" y="3227236"/>
            <a:ext cx="483000" cy="5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397111"/>
            <a:ext cx="526500" cy="526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69236"/>
            <a:ext cx="526500" cy="46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открытия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слово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Кушнер выбирает слова очень внимательно. Благодаря этому его стихи звучат просто, но каждое выражение помогает увидеть мысль ясно и без лишних украшений.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снег, дождь и небо у Кушнера становятся частью разговора о жизни. Природа помогает передать настроение и сделать образ особенно живым.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время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прошлое не исчезает, а бережно живёт рядом с настоящим. Память соединяет город, дом и человека в одно тёплое чувство.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детям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легко понимать младшим школьникам, потому что в них есть знакомые вещи, спокойный тон и добрый взгляд на обычный день.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Кушнер показывает красоту простого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знакомства с Кушнером становится ясно: поэзия умеет замечать самое обычное и делать его важным. В этом и есть тихая, но настоящая сила его стихов.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2026-05-21T16:34:06Z</dcterms:created>
  <dcterms:modified xsi:type="dcterms:W3CDTF">2026-05-21T16:34:06Z</dcterms:modified>
</cp:coreProperties>
</file>