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лесов: большой зелёный дом природы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большой живой мир, где всё связано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лес на уроке окружающего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увидеть, как устроена природа: кто в ней живёт, как всё зависит друг от друга и почему важно беречь чистый воздух, почву и тишину.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леса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Сосновый бор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Сосновый бор обычно светлый и сухой. Высокие стволы пропускают много солнца, а смолистый запах и мягкий песчаный грунт делают такой лес легко узнаваемым.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ельник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Ельник выглядит более густым и прохладным. Под елями меньше света, поэтому там тише, влажнее и часто лежит плотный ковёр из хвои.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роща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роща кажется лёгкой и нарядной. Белые стволы хорошо заметны издалека, а светлая крона создаёт ощущение простора и свежести.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смешанном лесу рядом растут разные деревья, поэтому он особенно разнообразен. Здесь встречаются разные запахи, оттенки зелёного и больше жителей, чем в однообразном лесу.
</a:t>
            </a:r>
            <a:endParaRPr lang="en-US" sz="10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леса: лес как многоэтажный дом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этаж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земли растут мхи, грибы и лесные травы. Им хватает рассеянного света и влаги, а опавшие листья помогают сохранять почву мягкой и живой.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этаж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поднимаются кустарники и молодые деревья. Здесь птицы находят укрытие, а многие звери прячутся от ветра и осторожно ищут корм между ветками.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этаж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ярус образуют взрослые деревья с кронами. В их ветвях живут птицы, прыгают белки и созревают семена, чтобы лес мог продолжаться.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главные растения леса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остаются зелёными круглый год. Их иголки помогают переносить холод, а шишки защищают семена до тех пор, пока они не будут готовы к распространению.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осина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 меняют свой наряд по сезонам. Весной и летом они распускают листья, а осенью сбрасывают их, чтобы пережить зиму спокойнее.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внешнему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можно узнавать по коре, листьям, шишкам и форме кроны. Даже издалека опытный наблюдатель замечает, кто перед ним: сосна, дуб или берёза.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любимое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дерева есть условия, которые ему подходят больше всего. Одни любят свет и сухую почву, другим нужна тень и влажная земля, как в добром лесном доме.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лесу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звери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можно встретить лося, зайца, белку, ежа и лису. У каждого зверя свои привычки, свой корм и своё любимое укрытие, поэтому лес похож на большой общий дом.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поют, строят гнёзда и ищут корм, а насекомые опыляют растения или питаются листьями. Без них лес был бы беднее и тише, хотя совсем без шороха он всё равно не умеет.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помощники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только растут в лесу, но и помогают ему. Они разлагают остатки растений, возвращая вещества в почву, чтобы новые растения могли расти.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и мелкие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жители важны для леса. Мыши, жуки, улитки и другие обитатели участвуют в цепочке жизни, а без них лесный порядок нарушился бы очень быстро.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вырастает лесное растение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растение проходит путь от семени до взрослого дерева и снова даёт семена.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разные времена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молодая трава, набухают почки, а птицы поют громче. Лес словно просыпается после сна и радует свежими зелёными красками.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густым, тенистым и прохладным. В нём много зелени, ароматов и шорохов, а под кронами приятно прятаться от жары.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тихо опадают. В лесу особенно заметны грибы, плоды и семена, которые готовятся к новому кругу жизни.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кажется тихим и неподвижным, но жизнь не замирает. Под снегом и в укрытиях растения и животные переживают холодное время.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звуки и запахи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лес встречает негромкими звуками: где-то стучит дятел, а над тропинкой перекликаются птицы. Влажная трава блестит после росы, и воздух кажется особенно свежим. Стоит остановиться, и лес сразу начинает «разговаривать».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хвои и смолы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сосен и елей свой узнаваемый аромат. К нему примешиваются запах влажной земли, прелых листьев и грибов, будто лес собрал в одном месте все свои тайны. Такой запах легко запоминается даже после короткой прогулки.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садится, лес не становится пустым, а лишь меняет настроение. Шуршат листья, потрескивают ветки, и где-то в густых зарослях ещё слышны осторожные шаги зверя. Вечером лес кажется особенно загадочным и очень живым.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63" y="1266498"/>
            <a:ext cx="1405125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9179" y="1266498"/>
            <a:ext cx="702563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лес полезен людям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полезные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дарит людям древесину, ягоды, грибы и некоторые лекарственные растения. Но брать его дары нужно бережно, чтобы природа успевала восстанавливаться.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Очищает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задерживают пыль, помогают сохранять влагу и делают воздух свежее. Поэтому лес нужен не только животным, но и людям, которые приходят сюда дышать полной грудью.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приятно гулять, наблюдать за птицами и просто слушать тишину. Он помогает отдохнуть от шума города и узнать природу ближе.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леса многим растениям и животным было бы трудно жить. Он даёт укрытие, пищу и пространство для жизни, словно большой зелёный дом.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лесу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искра способна превратиться в большой пожар, если рядом сухая трава и ветки. Пламя быстро охватывает деревья, пугает зверей и надолго оставляет лесу тяжёлые повреждения.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бутылки, пакеты и стекло не исчезают сами по себе. Они вредят почве, могут поранить животных и делают лес грязным, а значит — менее безопасным и красивым.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беспокойство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громкие крики, музыка и беготня мешают птицам, зверям и насекомым. Лесным жителям нужен покой, чтобы кормиться, прятаться, выводить детёнышей и не тратить силы зря.
</a:t>
            </a:r>
            <a:endParaRPr lang="en-US" sz="905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 поломки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ломать ветки, сдирать кору и вытаптывать молодые растения, лесу труднее расти заново. Каждое повреждённое дерево или куст — это маленькая потеря для большого зелёного дома.
</a:t>
            </a:r>
            <a:endParaRPr lang="en-US" sz="9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во время прогулки по лесу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школьников: как сохранить лес чистым, тихим и безопасным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правила для детей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незнакомое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пробовать на вкус неизвестные ягоды, грибы и листья. В лесу попадаются ядовитые растения, а ошибка может испортить прогулку и даже навредить здоровью.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Держаться подальше от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Диких животных нельзя гладить, ловить и подкармливать без разрешения взрослых. У зверей есть свои дома — норы и гнёзда, и человеку лучше наблюдать за ними издалека.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деревья и кусты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защищает дерево, поэтому её нельзя снимать, царапать или резать. Если портить стволы и ломать ветки, дерево слабеет и дольше не может расти спокойно.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Оставлять лес чистым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стекло и другой мусор в траве опасны для природы и для людей. После прогулки нужно забрать всё лишнее с собой, чтобы лес оставался чистым и уютным.
</a:t>
            </a:r>
            <a:endParaRPr lang="en-US" sz="10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сказках, песнях и пословицах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начинается чудо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лес часто становится местом испытаний, где герой должен быть смелым и внимательным. Здесь можно встретить добрых помощников, хитрых зверей и даже волшебные дорожки, которые ведут к важным открытиям.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родной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лес звучит мягко и красиво, будто сам рассказывает о себе. Люди поют о зелёных кронах, тишине, птичьих голосах и свежем воздухе, потому что лес помогает почувствовать спокойствие и радость.
</a:t>
            </a:r>
            <a:endParaRPr lang="en-US" sz="1032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Мудрые слова о бережном отношении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 поговорках природа часто сравнивается с другом, которого нужно уважать. Они напоминают: лес кормит, укрывает и радует человека, поэтому нельзя относиться к нему небрежно.
</a:t>
            </a:r>
            <a:endParaRPr lang="en-US" sz="9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кажется живым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продолжают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всё начинается с маленького семени. Оно попадает в почву, прорастает и даёт начало новому растению, которое со временем становится частью большого лесного сообщества.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деревья тянутся к свету, кустарники занимают свой ярус, а взрослые кроны создают тень. Каждое растение находит своё место и помогает лесу быть красивым и крепким.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заняты делами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ищут пищу, птицы строят гнёзда, насекомые собирают нектар и опыляют растения. В лесу никто не скучает: у каждого жителя есть важная задача.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 бывает одинаковым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 нём слышны одни звуки, а вечером — другие. Листья шевелятся, следы появляются и исчезают, а природа всё время меняется, словно большой живой организм.
</a:t>
            </a:r>
            <a:endParaRPr lang="en-US" sz="9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муравьи, белки и птицы помогают лесу по-разному, но результат один: появляются новые растения, а зелёный дом остаётся живым и богатым.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помощника леса работают вместе, чтобы он рос и обновлялся.
</a:t>
            </a:r>
            <a:endParaRPr lang="en-US" sz="145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«Окружающий мир»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лесу в разную погоду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тропинка становится скользкой, а лужи прячут ямки и корни. Идти нужно медленно и внимательно, чтобы не поскользнуться и не наступить в грязь по самые шнурки.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лес радует прохладой и тенью, но пить воду всё равно нужно чаще. Лучше не бегать слишком быстро и делать короткие остановки, чтобы прогулка оставалась приятной и лёгкой.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под ногами лежат мокрые листья, а зимой тропинки могут быть твёрдыми и скользкими. Тёплая одежда, удобная обувь и осторожность помогают не замёрзнуть и не упасть.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открытия в большом лесу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на коре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стволах можно заметить трещинки, пятна и следы жизни. Каждый рисунок на коре как маленькая история дерева: оно росло, крепло и встречало ветер.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мягкой почве легко увидеть отпечатки лап, птичьих следов и даже тонкие дорожки насекомых. Такие находки помогают понять, кто проходил здесь совсем недавно.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под листьями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опавшими листьями прячутся жуки, улитки и другие маленькие помощники леса. Они тихо трудятся, разлагают остатки растений и делают почву плодороднее.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меняется каждый час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лес кажется свежим и звонким, днём — тёплым и оживлённым, а вечером — спокойным и чуть таинственным. Стоит лишь присмотреться, и открытие уже рядом.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показывает свою особенность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лесу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лучи света проникают между стволами, птицы начинают петь, а на траве блестит роса. Лес просыпается и сразу кажется очень живым.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лесу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дают тень, звери ищут пищу, а люди отдыхают и наблюдают за природой. В это время особенно хорошо видно, как всё в лесу связано.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лесу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становятся тише, воздух — прохладнее, и лес будто шепчет перед сном. Именно тогда особенно чувствуется его спокойствие, красота и тайна.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лесов: главные выводы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не просто деревья, а дружный живой мир. Он защищает Землю, радует человека и требует бережного отношения. Если заботиться о нём, он останется зелёным и красивым.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2026-05-26T10:41:04Z</dcterms:created>
  <dcterms:modified xsi:type="dcterms:W3CDTF">2026-05-26T10:41:04Z</dcterms:modified>
</cp:coreProperties>
</file>