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типы клеток и их ключевые способы деления для жизни организмов.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Соматические и половые клетки. Деление клеток: главные 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клеток и их функции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существуют соматические клетки — строители тканей, и половые клетки — участники размножения. Деление этих клеток обеспечивает рост, ремонт и продолжение рода растений и животных.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Соматические клетки формируют ткани и органы организма, такие как мышечная, нервная и эпителиальная ткани, отвечая за их строение и функционирование.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соматическая клетка содержит полный диплоидный набор хромосом — у человека это 46 хромосом, обеспечивая целостность генетической информации.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соматические клетки?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соматических клеток происходит только митозом, благодаря чему дочерние клетки полностью идентичны исходной клетке.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клетки, или гаметы, у человека представлены сперматозоидами и яйцеклетками, играющие ключевую роль в воспроизводстве.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содержат гаплоидный набор хромосом — 23 штуки у человека, что позволяет в оплодотворении сочетаться генам обоих родителей.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клетки: особенности и значения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слиянием гаметы мужчины и женщины, формируя зиготу с полным генетическим набором.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образуются только в половых органах: яичниках у женщин и семенниках у мужчин, через процесс мейоза.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49133"/>
            <a:ext cx="4348200" cy="1963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различий: соматические против половых клеток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соматических и половых клеток человека.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передают наследственную информацию, тогда как соматические клетки строят тело и поддерживают его функции.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митоз: основные характеристики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процесс деления соматических клеток, результатом которого становятся две идентичные дочерние клетки с полным набором хромосом.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стабильность генетической информации, передаваемой от материнской клетки к дочерним.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важен для роста организма, восстановления повреждений и поддержания целостности тканей.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митоза: поэтапное рассмотрение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конденсируются и становятся видимыми, ядерная оболочка начинает разрушаться.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Восстанавливаются ядерные оболочки вокруг хроматид, завершается процесс разделения ядра.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Сестринские хроматиды расходятся к полюсам клетки, обеспечивая равное распределение генетического материала.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выстраиваются вдоль экватора клетки, готовясь к разделению.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производит четыре генетически разные гаметы с половинным числом хромосом.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дочерних клеток образуется после двух последовательных делений, каждая с уникальным набором генов.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мейоза: последовательность и результат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— четыре уникальные гаплоидные гаметы, генетически отличающиеся друг от друга и от материнской клетки.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Разделяются сестринские хроматиды без предварительного удвоения ДНК, формируя четыре гаплоидные клетки.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деление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редукция хромосом с диплоидного до гаплоидного набора; происходит кроссинговер, обмен генетическими участками между гомологичными хромосомами.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деление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митоза: последовательные этапы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— уплотнение хромосом и исчезновение ядерной оболочки, клетка готовится к разделению.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 и цитокинез — формирование новых ядер и разделение клетки на две дочерние клетки.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 — хроматиды разделяются и расходятся к противоположным полюсам клетки.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 — хромосомы располагаются в центре клетки на экваториальной плоскости перед разъединением.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представление стадий мейоза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стадия мейоза снижает число хромосом вдвое, готовя клетки к образованию половых. Здесь происходит активный обмен участками между гомологичными хромосомами — кроссинговер, что способствует генетическому разнообразию потомства.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Редукционное деление: начало формирования гамет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стадия деления разделяет сестринские хроматиды, формируя четыре гаплоидные клетки. Эти клетки различны генетически и становятся будущими половыми клетками, способными к оплодотворению.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Эквационное деление и образование гаплоидных клеток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819594"/>
            <a:ext cx="4348200" cy="21037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митоза и мейоза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процессе и функциях деления клеток у растений и животных.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поддерживает стабильность организма, тогда как мейоз способствует наследственному разнообразию.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606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митоза в природе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помогает постоянно обновлять клетки кожи, крови и восстанавливать повреждения тканей после травм.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клеток у человека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листья заменяют старые благодаря делению клеток, что поддерживает жизненный цикл растения.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листьев у деревьев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митозом способствует росту корней, побегов и заживлению ран на стволах деревьев.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регенерация растений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у млекопитающих и растений формирует гаметы с половинным числом хромосом, что необходимо для поддержания стабильного числа хромосом в поколениях.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создания половых клеток через мейоз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распределение хромосом при делении способствует появлению уникальных комбинаций генов в гаметах.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в первом делении мейоза приводит к обмену генетическим материалом между хромосомами, увеличивая разнообразие.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хромосом: соматические и половые клетки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числе хромосом отражают диплоидный и гаплоидный наборы у разных организмов.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Соматические клетки содержат полный набор хромосом, а половые — половинный, что важно для поддержания стабильности генетической информации.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справочник, 2023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расхождение хромосом при мейозе приводит к трисомиям, таким как синдром Дауна, вызываемый лишней 21-й хромосомой.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Синдромы Патау и Эдвардса также связаны с числовыми нарушениями хромосом, часто вызывая серьёзные врожденные патологии.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последствия ошибок в делении клеток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делении увеличивают риск невынашивания беременности и других генетических нарушений.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клетки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занимает большую часть времени, обеспечивая подготовку к делению.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длительность интерфазы гарантирует тщательную подготовку и контроль перед клеточным делением.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клетки, 2022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 способствует росту растений и животных, благодаря размножению клеток в зонах активного роста.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митоза происходит постоянное обновление клеток, что важно для поддержания здоровья организма.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клеточного деления для организмов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половом размножении мейоз создаёт генетически разнообразные гаметы, обеспечивая разнообразие видов.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обеспечивает восстановление тканей после травм, восстанавливая утраченные функции органов.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контроля деления клеток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циклины и цикллин-зависимые киназы регулируют переход клеток через фазы цикла деления.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Сбалансированная регуляция важна для нормального роста и предотвращения заболеваний.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регуляторных генах приводят к неконтролируемому делению, что способствует развитию опухолей.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— фундамент жизни, обеспечивающий рост, восстановление, передачу наследственности и разнообразие. Понимание этих процессов важно для биологии и медицины.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процессов деления клеток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2026-05-09T13:31:58Z</dcterms:created>
  <dcterms:modified xsi:type="dcterms:W3CDTF">2026-05-09T13:31:58Z</dcterms:modified>
</cp:coreProperties>
</file>