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любого угла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на единичной окружности: от координат до периодических моделей.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треугольника к окружности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синус и косинус изучают на острых углах прямоугольного треугольника. Затем определение расширяют через поворот луча и единичную окружность, чтобы работать с любыми углами, включая отрицательные и превышающие полный оборот.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определения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радиуса 1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имеет центр в начале координат и радиус, равный одному. Благодаря этому координаты любой точки на ней удобно использовать как значения тригонометрических функций.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угла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откладывают от положительного направления оси Ox против часовой стрелки. Такое соглашение позволяет однозначно описывать положение луча и сравнивать углы в одной системе координат.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стороны угла с окружностью имеет координаты (cos α, sin α). Поэтому для любого угла значения функций сразу читаются по положению этой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синуса и косинуса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и 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угла показывает абсциссу точки на единичной окружности, а синус — её ординату. Эти две координаты описывают положение точки без дополнительных построений.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вращении луча значения синуса и косинуса меняются плавно, без скачков. Это свойство хорошо согласуется с графиками функций и моделями равномерного движения.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четвертями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функции зависит от того, в какой четверти находится конечная сторона угла. По этому признаку можно быстро ориентироваться в ответе ещё до точных вычислений.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интерпретация соединяет алгебру, координатную плоскость и рисунок окружности. Поэтому один и тот же угол можно исследовать несколькими способами и проверять результат разными методами.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sin и cos любого угла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единичной окружности, четвертях и формулах приведения.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5374" y="1887806"/>
            <a:ext cx="172125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синуса и косинуса в четырёх четвертях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синус остаётся положительным, а косинус становится отрицательным. Это соответствует положительной ординате и отрицательной абсциссе точки на окружности.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функции положительны: sin α &gt; 0 и cos α &gt; 0. Здесь координаты точки на окружности лежат в области положительных значений обеих осей.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обе функции отрицательны: sin α &lt; 0 и cos α &lt; 0. Конечная сторона угла находится в области отрицательных координат по обеим осям.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четвёртой четверти синус отрицателен, а косинус положителен. Такое распределение знаков помогает быстро проверять вычисления и избегать ошибок при работе с углами.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основных углов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содержит наиболее часто используемые точные значения синуса и косинуса. Она особенно полезна при решении задач без калькулятора.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30° и 60° симметричны и меняются местами; 45° даёт равные значения синуса и косинуса.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 стандартных углов единичной окружности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больше 360° и отрицательных углов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больше полного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углов, превышающих 360°, сначала выделяют полный оборот. Поэтому sin 390° = sin 30° = ½, а cos 390° = cos 30° = √3/2.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углы рассматривают как поворот по часовой стрелке. Из симметрии относительно оси Ox получаем sin(−45°) = −√2/2 и cos(−45°) = √2/2.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показывает, что значения повторяются после полного оборота, а отражение относительно оси Ox меняет знак только у синуса. Это удобно для быстрой проверки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синуса и косинуса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удобно сравнить повторяемость обеих функций и увидеть, как их значения меняются синхронно при движении по оси аргумента.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повторяют форму каждые 2π; график наглядно подтверждает периодичность и противоположность максимумов и минимумов.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sin x и cos x на промежутке от −2π до 2π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тригонометрическое тождество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угла выполняется sin²α + cos²α = 1. Оно напрямую связано с уравнением единичной окружности и отражает тот факт, что точка всегда остаётся на расстоянии 1 от центра.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окружности координаты точки записать как (cos α, sin α), то в уравнение x² + y² = 1 подставляются именно эти значения. Так получается тождество без дополнительных преобразований.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сразу следует, что ни синус, ни косинус не могут выходить за пределы от −1 до 1. Это важная проверка при решении задач и работе с калькулятором.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используют для проверки вычислений, нахождения неизвестной функции и упрощения выражений. Если результат нарушает это равенство, значит, в рассуждении допущена ошибка.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86602"/>
            <a:ext cx="252040" cy="2240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синуса и косинуса дополнительных углов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 угла α отложить дополнительный угол до 90°, точка на единичной окружности смещается по симметрии, поэтому sin(90° − α) становится равен cos α без дополнительных вычислений.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окружности координаты точки после отражения относительно прямой y = x меняются местами. Поэтому cos(90° − α) = sin α, а знаки сохраняются или меняются по четверти.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табличных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получаются парные значения для 30° и 60°. Достаточно знать одно из них, чтобы быстро восстановить второе и сократить число вычислений в задачах.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вычисления значений функций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угол приводят к стандартному виду и находят опорный угол. Если он совпадает с 0°, 30°, 45°, 60° или 90°, используют точное табличное значение.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Формулы и 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формулы приведения и свойства симметрии единичной окружности. Это позволяет определить знак и перенести вычисление к значению из первой четверти.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Приближённый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вне таблицы используют калькулятор или вычислительные средства. После этого обязательно проверяют знак, диапазон ответа и согласование градусной и радианной 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исходного угла к опорному и выбор знака по четверти позволяют выразить значение через табличные углы.
</a:t>
            </a:r>
            <a:endParaRPr lang="en-US" sz="10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значений при вращении луча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меняются плавно и повторяют один и тот же цикл при полном обороте, но сдвинуты друг относительно друга на четверть периода.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период 360° и наглядно связывает значения функций с положением луча на 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единичной окружности и графикам тригонометрических функций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синуса и косинуса в физике и технике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Колебание маятника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маятник отклоняется от положения равновесия, его движение удобно описывать как периодическое изменение координаты во времени. Синус помогает показать, как величина сначала возрастает, затем убывает и снова возвращается к началу цикла.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колеса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ободе колеса постоянно меняет своё положение, а её проекции на оси ведут себя как синус и косинус. Такая модель помогает объяснять вращение, движение механизмов и работу датчиков положения.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 электрические сигналы часто имеют периодическую форму, близкую к синусоиде. Поэтому эти функции используют при изучении волн, графиков измерений и передачи информации, где важно видеть повторяемость процесса.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любым углом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координаты точки — это (cos α, sin α), а не наоборот. Такая путаница особенно мешает при чтении графиков и решении задач на движение.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зависит от положения угла, поэтому перед вычислением нужно определить четверть. Без этого легко получить правильное число, но с неверным знаком.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синуса и косинуса период равен 2π, а не π. Ошибка в периоде приводит к неправильному приведению углов и повторению неверного результата.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меры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радианы нельзя использовать как взаимозаменяемые записи без пересчёта. Перед подстановкой в формулу следует убедиться, что мера угла выбрана одинаково во всём решении.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задания угла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записи угла удобны для разных типов задач: одни проще для чертежа, другие — для формул и графиков.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удобны для изображения, радианы — для вычислений, а координатный и поворотный способы позволяют описывать любой угол без ограничений.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алгебры и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 и векторами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α задан на единичной окружности, его конечная точка имеет координаты (cos α, sin α). Это сразу связывает тригонометрию с координатной плоскостью и делает вычисления наглядными.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на плоскости косинус и синус описывают его проекции на оси. Поэтому по углу наклона можно находить координаты конца вектора и анализировать направление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особенно полезна в задачах на длину, координаты и построение графиков. Она объединяет геометрию, алгебру и векторную запись в одном способе рассуждения.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синус и косинус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тригонометрическая модель работает в задачах разной природы: от построений и измерений до анализа сигналов и 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задача, тем чаще синус и косинус выступают как универсальный язык периодичности, направления и проекций.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прикладных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синус и косинус любого угла важны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определение через единичную окружность делает тригонометрию применимой к любому углу. Знаки, периодичность и формулы приведения превращают вычисления в понятную систему, полезную в 10 классе и дальше.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2026-05-30T04:18:57Z</dcterms:created>
  <dcterms:modified xsi:type="dcterms:W3CDTF">2026-05-30T04:18:57Z</dcterms:modified>
</cp:coreProperties>
</file>