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холодный мир мхов, ветра и короткого лета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земля, где выживают мхи, олени и белые совы.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полоса земли, где деревьям трудно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вдоль Арктики, словно узкая холодная лента. Здесь почти нет высоких деревьев, а короткое лето быстро сменяет длинная зима. Главные её особенности — мороз, ветер и вечная мерзлота.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тундры: холодно почти всегда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тундре ненадолго становится теплее, но даже тогда воздух редко прогревается сильно. Для растений и животных это очень короткое время, чтобы успеть прожить важные дела.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морозы держатся долго, а сильный ветер делает погоду ещё суровее. Холод ощущается острее, поэтому даже ясный день не кажется тёплым.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но вода плохо уходит вглубь из-за мерзлой земли. Поэтому вокруг много луж, сырой почвы, болот и мелких озёр.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мерзлота: земля, которая не оттаивает глубоко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тёплый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оттаивает только самый верхний слой почвы. Ниже остаётся холодная промёрзшая земля, которая почти не меняется даже в тёплый сезон.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нет 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не могут уйти глубоко в почву. Поэтому высокие леса в тундре не растут, а на поверхности остаются мхи и низкие растения.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тундры: низкие, крепкие и очень терпеливые
</a:t>
            </a:r>
            <a:endParaRPr lang="en-US" sz="219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покрывают землю мягким ковром. Они хорошо переносят холод и быстро используют короткое лето, когда света становится очень много.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кустарники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ива и карликовая берёза растут низко и почти прижимаются к земле. Так им легче пережить сильный ветер и мороз.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Пушица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Пушица любит сырые места и болотца. Её заметные белые пушинки украшают тундру и помогают растению размножаться в короткий тёплый сезон.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лишайник особенно важен для северных оленей. Если ягеля много, животным легче найти корм даже там, где лето очень недолгое.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тундры: кто здесь живёт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некоторые звери становятся белыми. Такая окраска помогает им прятаться в снегу, а значит, легче убегать от врагов и добывать пищу.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лемминг и белая сова — одни из самых известных жителей тундры. Здесь же встречаются тундровая куропатка и заяц-беляк.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есть густой мех, тёплый пух или слой жира. Эти «зимние шубы» помогают не замёрзнуть, когда мороз долго не отступает.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приспосабливаются к тундре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условия Севера влияют на растения и животных.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— главный помощник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ест ягель, мхи, травы и листья кустарников. Его широкие копыта помогают идти по снегу и не проваливаться в болото даже там, где земля сырая.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народов олень очень важен: он даёт мясо, шкуру и помогает перевозить грузы. Поэтому его часто называют настоящим помощником людей Севера.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Лемминги, совы и песцы: цепочка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быстро размножаются и становятся добычей песцов и белых сов. Когда их много, хищникам легче прокормить себя и своих детёнышей.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леммингов становится мало, птицам и зверям приходится труднее искать еду. Тогда вся цепочка жизни в тундре меняется, как домино.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живые организмы тесно связаны между собой. От маленького лемминга до большой совы — каждый зависит от 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тундре: короткое, но очень важное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в тундре почти не уходит за горизонт. День становится очень длинным, и природа получает много света.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растений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короткие тёплые недели мхи, травы и кустарнички успевают подрасти, зацвести и дать семена.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комары и мошки. Их бывает так много, что они становятся настоящими маленькими «хозяевами» лета.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звери и их детёныши спешат набраться сил, потому что скоро снова придут мороз, снег и долгие холода.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тундре: долгий сезон тишины и снега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тундра почти всё время покрыта снегом. Температура сильно падает, а ветер усиливает холод, будто невидимый помощник мороза.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очень мало, поэтому дни кажутся короткими и тихими. Земля промерзает, а реки и озёра надолго сковывает лёд.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спасаются густым мехом, пухом и белой окраской. Одни птицы улетают, а другие остаются и умеют находить корм под снегом.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 полярная ночь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 Полярным кругом солнце долго не садится. Полярный день помогает растениям быстрее расти, цвести и успевать дать семена за короткое тёплое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ночь: солнце почти не появляется над горизонтом. Из-за этого тундра становится особенно холодной, тихой и похожей на снежное царство.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тундре: жизнь рядом с холодом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одежда и транспорт помогают справляться с суровой погодой. Всё продумано так, чтобы было тепло, удобно и можно было быстро передвигаться.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живут ненцы, чукчи, саамы и другие коренные народы Севера. Их жизнь тесно связана с природой и её ритмами.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здесь — оленеводство, рыболовство и охота. Люди хорошо знают северную землю и умеют жить в условиях ветра и мороза.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Чум, тёплая одежда и сани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семьи ставят чум там, где удобно жить и пасти оленей. Его можно быстро разобрать и перенести на новое место.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шьют из меха и шкур. Такие вещи не только греют, но и помогают не бояться сильного ветра и снега.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Нарты и олени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поездок используют нарты, а олени тянут их по снегу. Это надёжный транспорт там, где дороги часто скрыты под сугробами.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природа под охраной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растут медленно, поэтому мох или лишайник, помятый ногой или машиной, восстанавливается очень долго.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беречь гнёзда птиц, пастбища оленей и чистую воду в озёрах, ведь без них животным трудно выжить.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северные растения тоже нуждаются в защите. Чем бережнее люди ведут себя в тундре, тем дольше она остаётся живой.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мусор и ломать почву техникой: следы от колёс и стройки могут испортить землю на многие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уязвима из-за медленного восстановления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даже небольшое вмешательство может долго влиять на почву, растения и животных тундры.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тундры и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это открытая северная равнина без высоких деревьев, а тайга — густой хвойный лес. В тундре холоднее, ветренее и почва промерзает намного 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растут сосны, ели и пихты, а в тундре главные растения — мхи, лишайники и низкие кустарники. Поэтому пейзажи этих зон очень разные.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тундре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Комаров бывает очень много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тундре появляется столько комаров и мошек, что они становятся настоящими маленькими хозяевами воздуха. Даже северным животным приходится быть начеку.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прячутся низко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цветут почти у самой земли. Так им легче пережить ветер, который в тундре любит шалить почти без остановки.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видны лучше зверей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часто раньше замечаешь следы животных, чем самих зверей. Белая окраска помогает им прятаться, словно тундра играет в прятки.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кипит даже в холоде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пустой только на первый взгляд. На самом деле здесь много растений, птиц и зверей, которые приспособились к северной погоде.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тундре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находится далеко на севере. Здесь холодно почти весь год, дуют сильные ветры, а почва глубоко промерзает.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 короткое, зато светлое. За это время растения успевают подрасти, зацвести и дать семена.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живут низкие растения, северный олень, песец, лемминги и другие северные животные. У каждого есть свои полезные приспособления.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сурова, но красива и полна жизни. Её важно беречь, потому что хрупкая северная природа легко обижается.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маленький рост, большая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учит нас удивляться и беречь природу. Здесь всё умеет выживать по-своему: низкие растения, смелые животные и люди Севера. Удивительно, правда?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2026-05-21T07:59:02Z</dcterms:created>
  <dcterms:modified xsi:type="dcterms:W3CDTF">2026-05-21T07:59:02Z</dcterms:modified>
</cp:coreProperties>
</file>