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и путешествие на Сахалин: факты, литература и гражданская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Чехова на Сахалин стало испытанием и гражданским поступком.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был окраиной империи, где каторга, ссылка и военная служба скрывали реальную жизнь за официальными отчётами. Именно несоответствие между документами и действительностью побудило Чехова увидеть остров собственными глазами.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в конце XIX века: почему Чехова заинтересовал этот остров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Чехова к Сахалину: путь через всю Россию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занял почти четыре месяца и постоянно менял способ передвижения.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восток, тем сложнее становились дорога, климат и снабжение.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А. П. Чехова в 1890 году; письма и путевые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 Чехов умел внимательно наблюдать за состоянием человека, поэтому его интересовали не только факты, но и повседневная реальность каторжного острова: болезни, питание, жильё, санитария и семейный быт.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отправился на Сахалин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своего времени Чехов считал, что интеллигент обязан отвечать за правду перед обществом. Сахалин стал для него местом, где наблюдение превращалось в нравственную позицию и в ответственность за сказанное слово.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он не хотел ограничиваться слухами и газетными пересказами. Поездка должна была дать ему личные, проверенные сведения о жизни людей, которых редко слышали в столице и почти не видели в центре империи.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6225"/>
            <a:ext cx="3848986" cy="152261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пути и жизни на Сахалине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острову и жизнь на нём показывают одну и ту же логику лишений.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Сахалина измерялось не только верстами, но и уровнем человеческих лишений.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записи и книга А. П. Чехова «Остров Сахалин».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 Сахалине: как рождался материал для книги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за карточкой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просто смотрел вокруг — он собирал сведения о каждом человеке, с которым удавалось поговорить. Возраст, происхождение, семейное положение, наказание, занятие и место жительства складывались в точную, почти архивную картину острова и помогали понять судьбу его жителей.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из которых складывалась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беседовал с каторжными, ссыльнопоселенцами, чиновниками, врачами, женщинами и детьми. Эти встречи давали ему не отвлечённые впечатления, а живые детали: как люди ели, где спали, чем болели и как пытались сохранить человеческое достоинство в тяжёлых условиях.
</a:t>
            </a:r>
            <a:endParaRPr lang="en-US" sz="13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Чехова от непосредственного опыта к книге «Остров Сахалин».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строилось исследование Сахалина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Каторжные работы были тяжёлыми и изнурительными: люди находились под постоянным надзором, а свобода передвижения почти отсутствовала. Любое действие подчинялось административному контролю и дисциплине.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сопровождали холод, нехватка еды, болезни и переполненные помещения. Чехов видел, что плохие жилищные условия и слабая медицинская помощь усиливали страдания и делали жизнь на острове особенно уязвимой.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Отдельной трагедией становилось положение женщин и детей. Они оказывались внутри той же среды насилия и лишений, но без защиты, на которую могли бы рассчитывать в обычной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превращали описание острова в обвинение системе, где наказание переставало быть мерой закона и становилось формой постоянного человеческого унижения.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каторги: труд, контроль и повседневная жестокость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населения Сахалина по наблюдениям Чехова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соседствовали люди с очень разными правами, обязанностями и степенью уязвимости.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неоднородность делала Сахалин нестабильным пространством, где большинство жило без надёжной защиты и уверенности в будущем.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А. П. Чехова во время поездки на Сахалин, 1890 год.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сравнивал личные впечатления с разговорами очевидцев и официальными документами. Такой способ помогал отделять факты от общего впечатления и делал его описание надёжным и проверяемым.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тщательно фиксировал даты, числа, фамилии, расстояния, названия поселений и бытовые детали. Благодаря этому текст сохраняет ценность не только как литература, но и как исторический источник.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конца XIX века это был важный пример ответственности автора перед реальностью. Чехов показал, что художественное слово может быть точным, строгим и одновременно глубоко человеческим.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Чехова: точность наблюдения и документальность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«Остров Сахалин»: итог поездки и её литературная форма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с материалом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Чехов несколько лет обрабатывал записи, письма и наблюдения. Книга вышла в 1895 году как результат вдумчивой проверки фактов и большой внутренней работы.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соединены очерк, репортаж, статистика и врачебное наблюдение. Такое построение делает текст одновременно литературным произведением и точным историческим свидетельством.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поездке Чехова на Сахалин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помогает запомнить дату, масштаб маршрута и главный результат поездки.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была не кратким визитом, а масштабной экспедицией, которая дала Чехову уникальный материал о жизни окраины империи.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А. П. Чехова на Сахалин в 1890 году; материалы книги «Остров Сахалин»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верст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преодолел Чехов, чтобы увидеть не абстрактную каторгу, а живые судьбы людей.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П. Чехова; описание поездки на Сахалин в 1890 году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стал проверкой не только выносливости, но и нравственного взгляда писателя. Он стремился понять человека за административной меткой и за официальным отчётом.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книги «Остров Сахалин»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распределены не по сюжету, а по кругу социальных проблем, которые Чехов увидел на острове.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 Сахалин как целостную систему, где быт, власть, здоровье и природа тесно связаны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«Остров Сахалин»; наблюдения и записи 1890–1895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Сахалина как часть социальной проблемы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и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Сырой климат делал дороги тяжёлыми и непроходимыми. Погода не просто мешала передвижению, а постоянно усложняла снабжение и обычную жизнь людей.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усиливали ощущение изоляции и бедности островной жизни. Для заключённых и поселенцев холод становился ещё одним фактором повседневного истощения.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Распутица и бездорожье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пути затрудняли связь между поселениями и делали поездку Чехова особенно тяжёлой. География острова показывала, насколько хрупкой была местная инфраструктура.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Дороговизна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 центра империи повышала стоимость продовольствия, одежды и лекарств. Природные условия превращались в социальную проблему и усиливали бедственное положение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личного наблюдения к книге и общественному обсуждению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поездки к общественному резонансу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поездке Чехова в культурной истории 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в музее и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музейных экспозициях поездка Чехова часто раскрывается через карту маршрута, редкие фотографии и рукописные материалы. Такой визуальный ряд помогает увидеть масштаб пути и понять, почему Сахалин стал для писателя не только географической точкой, но и нравственным испытанием.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как голос тех, кого не слышали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путешествии связана с образом автора, который зафиксировал жизнь каторжного острова без украшений и умолчаний. Именно поэтому его поездка воспринимается как культурное событие: она дала голос людям, чья повседневность обычно оставалась за пределами общественного внимания.
</a:t>
            </a:r>
            <a:endParaRPr lang="en-US" sz="12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художественный текст может быть основан на точном наблюдении, документах и личном опыте автора, а не только на вымысле и воображении.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поездки помогает увидеть связь между литературой и историей: произведение Чехова отражает устройство империи, жизнь окраины и социальные противоречия эпохи.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поездка важна для школьного изучения литературы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умение читать текст как свидетельство времени, замечать детали быта, речи и поведения людей, а затем сопоставлять их с общим контекстом.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 пример автора, который соединяет мастерство слова с гражданской ответственностью и не отделяет литературу от реальной жизни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46230"/>
            <a:ext cx="3848986" cy="21226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поездку Чехова на Сахалин уникальной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путешествии соединились разные роли автора и разные способы осмысления реальности.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поездки в том, что художественный талант, научная дисциплина и гражданская позиция проявились в ней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«Остров Сахалин»; биографические материалы о поездке 1890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Сахалин как проверка мастерства и совести Чехова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Сахалин показало редкое единство силы характера, точности взгляда и человеческой ответственности. Чехов превратил личный опыт в книгу-свидетельство, которая и сегодня учит видеть реальность без прикрас.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2026-05-23T10:30:30Z</dcterms:created>
  <dcterms:modified xsi:type="dcterms:W3CDTF">2026-05-23T10:30:30Z</dcterms:modified>
</cp:coreProperties>
</file>