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любил…»: тихая любовь и нравственная красота стихотворения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признание любви, где главное — уважение, память и благородство прощания.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зрелая любовная лирика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1829 году, когда Пушкин особенно точно передавал движение души без громких слов. Здесь важны ясность, естественность речи и тонкая психологическая правда.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отношение к любимой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Пушкин показывает редкое качество: любовь без эгоизма. Герой не ставит себя выше другого человека и умеет отпустить, не унижая ни себя, ни любимую.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обвиняет любимую и не требует ответа. Для него важнее сохранить достоинство, такт и уважение к её выбору, чем настоять на своих переживаниях.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 и честно признаёт: чувство уже ослабло, но не исчезло окончательно. В его словах нет театральности и жалоб.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любовь напоминает не страстный конфликт, а мягкий свет памяти. Она звучит спокойно, почти шёпотом, и потому воспринимается особенно глубоко и искренне.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резких образов усиливает ощущение тишины и светлой грусти. Для такого текста подходят спокойные визуальные детали: вечерний свет, окно, одинокая фигура, приглушённый пейзаж.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любви: не буря, а тихий внутренний свет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стихотворения: от признания к благородному прощанию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сразу вводит в мир уже прошедшего, но не забытого чувства: любовь остаётся в памяти, даже если она не может быть продолжена.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и третьей строфах герой показывает внутреннюю борьбу: он ещё чувствует, но уже понимает, что взаимности не будет и нужно сохранять спокойствие.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завершает движение мысли пожеланием счастья любимой с другим человеком. Это делает прощание не горьким, а благородным и человечным.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тон становится более сдержанным: личная боль не исчезает, но уступает место самообладанию. Стихотворение развивается не как спор, а как тихое внутреннее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ослабление чувства, но и рост внутреннего самообладания героя к финалу.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личной боли, тем заметнее доброжелательность и нравственная сила прощания.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 строфам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«Я вас любил…»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выражения стихотворения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этой строки звучит как спокойное признание уже ушедшего чувства. Он подчёркивает завершённость любви, но не стирает её следа в памяти героя.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«Безмолвно», «безнадежно», «искренно»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передают скрытую глубину переживания. Герой не говорит громко о боли, но читатель чувствует, насколько сильным было его чувство.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счастья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слова выражают самоотверженность и доброту. Герой выбирает не упрёк, а благородное пожелание, и именно поэтому конец стихотворения звучит так сильно.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«Любовь ещё, быть может»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сомнение и внутренняя неуверенность. Фраза показывает, что герой не пытается обмануть себя: он честно видит, что чувство угасает не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128" y="1612725"/>
            <a:ext cx="477414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языковые средства помогают Пушкину передать сложное чувство сдержанно и точно.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Лаконичные средства выразительности создают глубокий смысл без перегрузки текста лишними словами.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«Я вас любил…»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 в тексте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рифма и звучание стиха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делает строку естественной и ровной, поэтому стихотворение звучит как спокойная человеческая речь, а не как торжественное декламирование.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Четырёхстопный ямб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гласных и мягких согласных создают тихий, почти шёпотный тон, который точно соответствует теме уходящей и сдержанной любви.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между собой и помогает сохранить цельную интонацию признания, плавно переводя мысль от строфы к строфе.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Перекрёстная рифмовка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поражает тем, что в нескольких строках передаёт очень сложное чувство: любовь, память и уважение к другому человеку без лишних объяснений.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остаётся близким читателям разных поколений, потому что показывает достойное расставание. В нём любовь не разрушает человека, а делает его благороднее.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часто называют образцом лирической лаконичности: каждое слово на своём месте, а ясная мысль звучит особенно сильно именно благодаря простоте.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классическим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внешний событийный ряд, а постепенное движение чувства и нравственного выбора в лирическом монологе.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сюжет стихотворения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стихотворении рождается из сдержанной речи героя: он не повышает тон, не спорит и не жалуется. Благодаря этому чувство звучит особенно глубоко и доверительно.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любовь даже после расставания, а светлая грусть смягчает переживание. Поэтому текст не кажется трагедией: в нём больше человечности, чем боли.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тишины, памяти и светлой грусти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не событие, а внутреннее состояние героя: любовь уже прошла, но её след ещё живёт в памяти и в интонации 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без резкости, глубина без лишних слов — именно поэтому стихотворение понятно школьникам и кажется очень близким.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честен перед собой и не скрывает переживания, но умеет остановить его на границе достоинства. Это делает образ особенно убедительным.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слышны сразу несколько чувств: нежность, сомнение, печаль и уважение. Они не спорят друг с другом, а складываются в цельный образ души.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пушкинской лирики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по строфам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меняется смысл от строфы к строфе и к чему приводит внутреннее движение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раскрывается постепенно: любовь не требует ответа и сохраняет уважение к другому человеку даже после расставания.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«Я вас любил…»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биографией Пушкина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произведение о характере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читается не только как любовное стихотворение, но и как история о внутренней культуре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человеческий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превращается в урок такта, честности и уважения к свободе другого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лирика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Пушкин особенно точно передаёт движение души, избегая громких признаний и внешней драматичности.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жизненный опыт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переживаниями поэта, но не сводится к одному биографическому эпизоду: важнее само чувство и способ его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настроение меняется не резко, а очень плавно: от личной печали — к спокойствию и доброжелательности.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тон текста — светлая сдержанность: грусть есть, но она не разрушает, а делает чувство благородным.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стихотворения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«Я вас любил…»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стихотворения А. С. Пушкина «Я вас любил…»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строфы помогают легко проследить развитие чувства и понять главный нравственный вывод.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делает анализ доступным: ученик успевает увидеть и чувства героя, и перемену интонации, и финальный жест доброты.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визуальный образ стихотворения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стоит человек и смотрит на тихий вечерний город. В комнате почти нет деталей, только мягкий свет и ощущение спокойной задумчивости. Такой образ передаёт память о чувствах без лишней драматичности.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вечернем свете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сложенное письмо, рядом — погашенная свеча или настольная лампа. Эта сцена говорит о переживании, которое не превращается в спор, а остаётся в тишине и внутреннем достоинстве.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 хочется перечитывать вслух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фигура идёт по тихой дорожке среди сумерек или лёгкого тумана. Пейзаж не должен быть мрачным: важны мягкие линии, приглушённые цвета и настроение светлой грусти.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в спокойном пейзаже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ценности, выраженные в стихотворении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уважает свободу любимой и не пытается удержать её силой чувств. В этом проявляется умение принимать выбор другого человека без упрёка и давления.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честен перед собой: не скрывает, что любовь ещё не исчезла полностью, но и не украшает свои переживания ложной драмой или обидой.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доброжелательность к тому, кого любили. Именно поэтому текст воспринимается как пример человеческой культуры и внутреннего благородства.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сдерживать личную боль. Вместо жалобы или требования ответа звучит спокойное и достойное прощание.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вас любил…» показывает, что настоящая любовь может быть тихой, уважительной и очень сильной. Пушкин превращает личную грусть в урок достоинства, доброты и внутренней свободы.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 Пушкина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2026-05-23T03:32:48Z</dcterms:created>
  <dcterms:modified xsi:type="dcterms:W3CDTF">2026-05-23T03:32:48Z</dcterms:modified>
</cp:coreProperties>
</file>