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материк, государство и природный мир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единственная страна, занимающая целый материк: сухие центры, океанские города и множество эндемиков.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Австралии: материк, омываемый океанами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лежит в Южном полушарии и почти со всех сторон окружена Индийским и Тихим океанами. Через материк проходит южный тропик, а столица — Канберра; крупнейшие города — Сидней и Мельбурн. Долгая изоляция сильно повлияла на природу и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и население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федерация: в неё входят 6 штатов и 2 территории, которые имеют свои местные правила.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живёт у побережья, особенно на востоке и юго-востоке. Внутренние районы заселены очень слабо из-за жары, засухи и нехватки воды.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— английский, но в стране также звучат другие языки, включая языки коренных народов.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Австралии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Справочная иллюстрация: условные индексы для сравнения крупных агломераций (точные значения населения в макете не приводятся).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агломерации сосредоточены на востоке и юго-востоке, а сильное лидерство Сиднея и Мельбурна заметно по сравнению с остальными центрами.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население Австралии распределено неравномерно: чем дальше от океана, тем слабее влияние крупных городов.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Аутбэк — засушливое сердце материка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ландшафтами медленные, а песчаные просторы тянутся на километры. Населённых пунктов немного, и расстояния между ними велики. Визуально это пространство держится на контрасте сухого неба и светло-красного грунта.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Песчаная пустыня: барханы вместо дорог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Симпсон — одна из самых известных пустынь Аутбэка. Здесь преобладают засушливые условия, поэтому жизнь сосредоточена в редких местах с подходящей влажностью. Дороги и поселения встречаются редко, и природа остаётся главной.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Симпсон: тишина огромных расстояний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Австралии выглядят сурово: вокруг пустыни, полупустыни и красноватые почвы. Растительность встречается не часто — она приспособлена к жаре и долгой засухе. Здесь особенно хорошо ощущается масштаб материка.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горизонт и редкие кустарники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рифа превышает 2300 км: он объединяет тысячи мест обитания для морских животных и кораллов.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Барьерный риф (обобщённые справочные данные, 2300+ км).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протяжённость делает риф целым «миром океана», где обитает множество видов.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рифа превышает 2300 км: он объединяет тысячи мест обитания для морских животных и кораллов.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2300
</a:t>
            </a:r>
            <a:endParaRPr lang="en-US" sz="9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57655"/>
            <a:ext cx="4843800" cy="33692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Австралии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условий происходит на одном материке благодаря сочетанию климата, рельефа и влияния океана.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показывает «контраст в пределах одного материка»: от почти безводных пустынь до влажных лесов и горных ландшафтов. Поэтому и животный мир отличается.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природным зонам Австралии (без привязки к конкретным измерениям).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8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природа и население Австралии
</a:t>
            </a:r>
            <a:endParaRPr lang="en-US" sz="248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этапов: от геологических изменений к длительной изоляции и заселению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95925"/>
            <a:ext cx="360000" cy="32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Австралии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Аборигены Австралии и жители островов Торресова пролива живут здесь очень давно — десятки тысяч лет. Их история тесно связана с конкретными местами и природой вокруг.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тысяч лет на этой территории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 помогают сохранить знания и впечатления поколений. В них отражаются события, образы животных и представления о мире, важные для общин.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Наскальное искусство как память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традиционных знаниях большое место занимают наблюдения за погодой, животными и растениями. Эти знания помогали ориентироваться, планировать жизнь и понимать сезонные изменения.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природой как знание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коренных народов опирается на священные локации и рассказы, которые передаются устно. Эти истории объясняют связь людей с ландшафтом и напоминают о традициях.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места и устные предания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Животные-символы Австралии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и коала — самые узнаваемые символы Австралии. Они помогают представить уникальную австралийскую природу: приспособления к местному климату и особые способы выживания.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них, среди необычных животных встречаются вомбат, утконос, ехидна и эму. У многих австралийских видов есть сумка, а утконос откладывает яйца — из‑за этого он особенно удивителен.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по регионам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характеристики по климатическим зонам Австралии (условные значения), 2026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части выражены влажный и сухой сезоны, тогда как в центральных районах осадков почти нет, поэтому природные ландшафты быстро переходят в пустынные.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баланс осадков и влияние океана объясняют, почему у побережья растёт зелень и плотнее расселение, а внутренние территории остаются гораздо более сухими.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природные ресурсы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сырьевого сектора составляют добыча и переработка: железная руда, уголь и золото. Эти отрасли обеспечивают рабочие места и формируют значительную долю экспортной выручки страны.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полезных ископаемых, Австралия экспортирует сельскохозяйственную продукцию. Климат и водные системы помогают поддерживать производство, а логистика связывает фермы с портами.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 статья экспорта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Экономику поддерживают услуги и туризм. Городская инфраструктура и природные достопримечательности привлекают путешественников, создавая спрос на транспорт, сервисы и рабочие места.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 туризм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позициями экспорта также выступают природный газ и другие энергоносители. Их значение особенно заметно для предприятий энергетики и для стабильных поставок на внешние рынки.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ресурсы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069978"/>
            <a:ext cx="4843800" cy="19446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Сидней, Мельбурн и Канберра: разные функции городов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справочные сведения по городам Австралии (без приведения точных чисел), 2026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крупнейших города выполняют разные роли: одни развивают морскую торговлю и культуру, другие усиливают образовательные и административные функции.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городов различаются: Сидней сильнее связан с морем и международной городской жизнью, Мельбурн — с культурой и спортом, а Канберра — с управлением страной.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жизни, спорт и образование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спорта в Австралии — крикет и регби, а также плавание и серфинг. Погода и близость к океану делают активный отдых частью повседневности многих семей.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развлечения и привычки зависят от побережья: прогулки у воды, занятия на пляже и поездки к морским бухтам. Даже будни часто строятся вокруг времени, удобного для активности.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система хорошо организована, а крупные города ценятся за удобную инфраструктуру и доступность услуг. При этом расстояния и природные условия заставляют планировать маршруты и повседневные дела заранее.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96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воды: как получают и экономят пресную воду
</a:t>
            </a:r>
            <a:endParaRPr lang="en-US" sz="2596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порядок движения воды в засушливых регионах; конкретные параметры зависят от штата.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Австралии в культуре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культурной жизни переплетаются британское наследие, традиции коренных народов и современный многонациональный уклад. Поэтому символы могут быть одновременно городскими и природными, связанными с историей и повседневностью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наследий в современной культуре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флаг Австралии, герб с кенгуру и эму, а также Сиднейский оперный театр часто становятся «визитной карточкой» страны. А красные ландшафты Аутбэка напоминают о суровой красоте внутреннего пространства.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знаки страны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Австралия привлекает туристов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туристического спроса по направлениям (условная шкала для слайда), 2026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поездках туристы особенно ценят сочетание тёплого климата и «живого» мира: морские пейзажи и уникальные животные помогают сделать впечатления разнообразными.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интерес обычно приходится на природные и прибрежные объекты, но заметную долю также занимают города, которые удобны для начала маршрутов и отдыха.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Австралии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сталкивается с лесными пожарами и длительными засухами. Эти явления меняют привычные условия для растений и животных и могут надолго нарушать экосистемы.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пожаров, засух и изменений климата сокращается численность отдельных видов животных. Особенно уязвимы те, кому нужна определённая влажность или конкретный тип корма.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серьёзная угроза — обесцвечивание кораллов. Когда океанские воды становятся теплее обычного, кораллы теряют окраску и хуже выполняют свою роль среды обитания.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рисков вызывают изменение климата, дефицит воды и хозяйственная деятельность человека. Для защиты природы создаются национальные парки, заповедники и программы сохранения рифа и редких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легко запомнить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это одновременно страна и материк. Столица государства — Канберра, и она не является самым крупным по населению городом страны, что часто удивляет.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обитают кенгуру и коалы, а Великий Барьерный риф — крупнейшая коралловая система в мире. При этом центр материка очень сухой, поэтому природа там совсем иная.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жителей живёт у океана, где легче обеспечивать связь, работу и доступ к воде. Поэтому побережье заметно более населённое, чем внутренние районы.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материк контрастов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объединяет древнюю природу, необычных животных, богатые ресурсы и крупные прибрежные города. Её главные особенности связаны с изоляцией материка, сухим внутренним пространством и жизнью у океана.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2026-05-11T19:21:50Z</dcterms:created>
  <dcterms:modified xsi:type="dcterms:W3CDTF">2026-05-11T19:21:50Z</dcterms:modified>
</cp:coreProperties>
</file>