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Палеонтологические и биогеографические доказательства эволюции
</a:t>
            </a:r>
            <a:endParaRPr lang="en-US" sz="22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ископаемых и распределения видов как свидетельств эволюционных процессов.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изучение эволюции через палеонтологию и биогеографию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раскрывает развитие жизни на Земле. Палеонтология исследует ископаемые, показывая изменение видов во времени. Биогеография анализирует распределение организмов и связывает это с геологической историей и видообразованием.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шкала и этапы биологических изменений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эволюции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сформировалась около 4,6 млрд лет назад. Одноклеточные появились примерно 3,8 млрд лет назад, затем возникли многоклеточные организмы и первые наземные формы жизни.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в горных слоях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изменили доминирующие группы: палеозой породил трилобитов, мезозой — эпоху динозавров, а кайнозой стал временем млекопитающих и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— переход между рептилиями и птицами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сочетает черты рептилий и птиц, включая зубы и перья. Это демонстрирует плавный переход от одних организмов к другим на основе ископаемых.
</a:t>
            </a:r>
            <a:endParaRPr lang="en-US" sz="137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Целакант — рыба с примитивными конечностями
</a:t>
            </a:r>
            <a:pPr algn="l" indent="0" marL="0">
              <a:lnSpc>
                <a:spcPct val="115000"/>
              </a:lnSpc>
              <a:buNone/>
            </a:pPr>
            <a:r>
              <a:rPr lang="en-US" sz="70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Целакант сохраняет особенности древних рыб, имея парные конечности, схожие с четырехконечными животными, что подтверждает развитие наземных форм жизни из водных.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Тиктаалик — мост к наземным позвоночным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Тиктаалик обладает чертами рыб и первичных тетрапод, включая развитые плавники-конечности, что иллюстрирует этап выхода хребетных на сушу.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 – ключ к пониманию эволюции
</a:t>
            </a:r>
            <a:endParaRPr lang="en-US" sz="239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Слоистая структура пород и смена доминирующих организмов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палеозойских слоях господствовали трилобиты — первые широко распространённые членистоногие. Это отражает начало сложных морских экосистем на ранних этапах эволюции.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 характеризуется господством динозавров на суше, а кайнозой отмечает расцвет млекопитающих и развитие человека, свидетельствуя об усложнении биологических сообществ.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зубных систем млекопитающих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показывают адаптации зубов у млекопитающих, отражая изменение диет и экологических ниш. Постепенное усложнение зубной структуры связано с разнообразием питания.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 китов: Ambulocetus и Basilosaurus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Ambulocetus сочетает признаки морских и наземных животных, а Basilosaurus демонстрирует уже полноценную морскую адаптацию с исчезновением задних конечностей.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лошадей от Hyracotherium до Equus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в строении конечностей и зубов лошадей свидетельствуют о приспособлении к смене среды обитания с лесистых зон к открытым пространствам степей.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в ископаемых останках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и аналогичные органы как доказательства эволюции
</a:t>
            </a:r>
            <a:endParaRPr lang="en-US" sz="1963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имеют схожую структуру и происхождение, пример — кости руки человека и плавник кита, что указывает на общего предка.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Аналогичные органы выполняют сходные функции, но не имеют общего происхождения, как крылья птиц и насекомых, доказывая независимое эволюционное развитие.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таких органов помогает выделить эволюционные пути и механизмы приспособления различных видов к окружающей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позвоночных конечности построены по общему плану с одинаковым числом костей в плечевом поясе, но пропорции варьируются в зависимости от среды и образа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подтверждает общность происхождения, при этом разнообразие отражает адаптационные изменения к разным функциям и условиям обитания.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структуры позвоночных: единство и многообразие
</a:t>
            </a:r>
            <a:endParaRPr lang="en-US" sz="29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Берингия — мост между Азией и Америкой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ледниковых максимумов по суше существовал мост Берингия, позволявший миграции животных и растений, что связано с похожим ископаемым составом обеих частей света.
</a:t>
            </a:r>
            <a:endParaRPr lang="en-US" sz="144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Австралии и развитие сумчатых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отделение Австралии привело к уникальному развитию сумчатых, отличных от плацентарных млекопитающих, чьи ископаемые следы на других континентах отсутствуют.
</a:t>
            </a:r>
            <a:endParaRPr lang="en-US" sz="1447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 океанов и гор формирует эндемичные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океаны предотвращают свободное расселение, что способствует возникновению уникальных форм жизни и локальных адаптаций в различных экосистемах.
</a:t>
            </a:r>
            <a:endParaRPr lang="en-US" sz="137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мосты и барьеры в эволюции видов
</a:t>
            </a:r>
            <a:endParaRPr lang="en-US" sz="237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фауна и адаптивная радиация: примеры эволюции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галапагосских вьюрков возникло из одного предка, адаптировавшегося к разным источникам пищи через изменение формы клюва.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Гавайские медоносные птицы иллюстрируют ускоренное образование множества видов в условиях изоляции островов и разнообразных экологических ниш.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Гондвана – материк древних связей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Гндована объединяла Южную Америку, Африку, Австралию, Антарктиду и Индию в единую суперконтинентальную массу. Это объясняет общие черты флоры и фауны, обнаруженные в ископаемых формах на этих территориях.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материков и появление эндемиков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литосферных плит вызвало географическую изоляцию и формирование уникальных биот. В результате появились эндемичные виды, которых нет на других континентах, что подтверждает важность тектоники для эволюции.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связи видового состава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сходство видов Южной Америки и Африки связано с их когда-то общим происхождением. Этот факт подтверждается как палеонтологическими находками, так и генетическими исследованиями.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Тектоника плит и изменение биогеографии
</a:t>
            </a:r>
            <a:endParaRPr lang="en-US" sz="28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Конвергентная эволюция: независимое возникновение адаптаций
</a:t>
            </a:r>
            <a:endParaRPr lang="en-US" sz="2019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Конвергентная эволюция приводит к появлению схожих признаков у неродственных организмов в сходных экологических условиях независимо друг от друга.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сумчатые волки Австралии и плацентарные волки Евразии, которые приобрели сходные черты внешнего строения и образа жизни.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птиц и летучих мышей возникли независимо, показывая, что функциональные потребности могут приводить к аналогичным эволюционным решениям.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конвергентности помогает понять адаптационные процессы и исключить ошибочные предположения о близком родстве на основе внешнего сходства.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Реликтовые и живые ископаемые: свидетельства прошлого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Реликтовые виды – живые остатки древних групп, сохранившиеся без значительных изменений на протяжении миллионов лет, что свидетельствует о стабильности их адаптации.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Латимерия и гаттерия являются живыми ископаемыми, демонстрирующими морфологическую связь с ископаемыми предками и подтверждающими древние биогеографические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данные и эволюционные временные рамки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часы используют скорость мутаций в ДНК для оценки времени расхождения видов и дополняют данные палеонтологии там, где ископаемые отсутствуют.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генетических последовательностей различных организмов подтверждает филогенетические связи и согласуется с временными рамками, полученными из слоёв горных пород.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 позволяют восстанавливать эволюционную историю видов и групп с ограниченными палеонтологическими данными, расширяя понимание биологического разнообразия.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9225" y="1235675"/>
            <a:ext cx="2743250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Кольцовые виды: последовательное видообразование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6143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Кольцовые виды иллюстрируют постепенные изменения в признаках популяций, распределённых по географическому кольцу, отражая процесс дифференциации и частичной совместимости.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44350" y="33162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чайками рода Larus и саламандарами Калифорнии демонстрирует, как из изменения отдельных популяций возникают новые виды при постепенном усилении изоляции.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39660"/>
            <a:ext cx="221100" cy="1768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междисциплинарных данных в эволюционных исследованиях
</a:t>
            </a:r>
            <a:endParaRPr lang="en-US" sz="2607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ископаемых остатков раскрывает последовательность форм и морфологических изменений в истории жизни на Земле.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Биогеография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распределения видов и экосистем помогает понять влияние геологических изменений на эволюцию и миграции.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 уточняют филогенетические связи, дополняя ископаемые находки и объясняя происхождение видов.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анализ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данных из разных дисциплин позволяет создавать целостные реконструкции биогеографии и эволюционных линий.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древней ДНК раскрывает генетическую историю вымерших видов, например, открытие родственных связей мамонтов из Сибири.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Изотопный анализ позволяет определять миграционные пути и экологические условия обитания древних организмов с высокой точностью.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фауны Мадагаскара выявляет влияние длительной изоляции на возникают уникальные виды и эндемичные группы.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Геохимический анализ и 3D-сканирование окаменелостей расширяют знания о строении ископаемых и их эволюционных взаимоотношениях.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палеонтологических и биогеографических открытиях
</a:t>
            </a:r>
            <a:endParaRPr lang="en-US" sz="254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Гурийский бассейн: миграция миоценовых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находки в Гурийском бассейне свидетельствуют о перемещении фауны между Евразией и Африкой в миоценовую эпоху. Это подтверждает существование древних маршрутов миграции и видовых контактов.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ареалы млекопитающих
</a:t>
            </a:r>
            <a:pPr algn="l" indent="0" marL="0">
              <a:lnSpc>
                <a:spcPct val="115000"/>
              </a:lnSpc>
              <a:buNone/>
            </a:pPr>
            <a:r>
              <a:rPr lang="en-US" sz="70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мест обитания современных млекопитающих показывают совпадение с древними путями расселения, установленными на основе ископаемых, отражая долгосрочные биогеографические связи.
</a:t>
            </a:r>
            <a:endParaRPr lang="en-US" sz="1329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климатических и географических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76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и географии приводили к перестройке фауны в конкретных регионах, что отражается в составе и структуре ископаемых сообществ.
</a:t>
            </a:r>
            <a:endParaRPr lang="en-US" sz="1441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примеры: объединение ископаемых и биогеографии
</a:t>
            </a:r>
            <a:endParaRPr lang="en-US" sz="237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вызовы современных исследований эволюции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связаны с отсутствием данных в ряде регионов и сложностями точного датирования ископаемых, что затрудняет полную реконструкцию эволюционных процессов.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например 3D-сканирование и генетический анализ, расширяют исследовательские возможности, позволяя изучать ранее недоступные детали окаменелостей.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исследования обещают более точное моделирование миграций и реконструкцию экосистем прошлого с учётом климатических и географических факторов.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палеонтологии и биогеографии в понимании эволюции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 биогеографические данные вместе формируют мощную базу для изучения эволюции, раскрывая процессы происхождения видов, адаптаций и глобальных биологических изменений.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2026-05-10T05:18:20Z</dcterms:created>
  <dcterms:modified xsi:type="dcterms:W3CDTF">2026-05-10T05:18:20Z</dcterms:modified>
</cp:coreProperties>
</file>