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и планирование семьи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наследственные риски и осознанно выбрать безопасные решения для будущего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изучается в школьном курсе естествознания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часть биологии человека и напрямую связана со здоровьем семьи. По данным медицинской статистики, врождённые пороки развития и наследственные заболевания встречаются примерно у 3–5% новорождённых. Часть проявляется сразу, часть — позже.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медико-генетическое консультирование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— это медицинская оценка вероятности наследственного заболевания у ребёнка или родственников. Основа — анализ семейной истории и клинических проявлений.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собирают сведения о семье, составляют родословную и подбирают генетические исследования. Затем результаты интерпретируются с учётом конкретного случая, а не «в среднем по статистике».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консультации: уточнить диагноз, определить тип наследования, рассчитать репродуктивный риск для будущих детей. На этой основе выбирают варианты наблюдения или профилактики.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18330"/>
            <a:ext cx="193800" cy="155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09717"/>
            <a:ext cx="193800" cy="172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к генетику особенно важно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пороки и задержка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ребёнка выявлены врождённые пороки, задержка развития или неясный синдром, консультация помогает уточнить генетическую причину и оценить риск повторения.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потери беременности и бесплодие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Обратиться к врачу-генетику стоит при повторных выкидышах, мертворождениях или бесплодии, когда требуется проверить возможные наследственные факторы.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наследственных болезней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родственников были наследственные заболевания, важно выяснить их тип и возможное носительство. Это позволяет точнее рассчитать вероятность для будущих детей.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хромосомные или моногенные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для обследования служит подозрение на хромосомные нарушения (например, синдром Дауна) или моногенные заболевания вроде муковисцидоза, гемофилии и некоторых мышечных дистрофий.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Близкородственный брак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браке между близкими родственниками повышается вероятность совпадения рецессивных мутаций. Генетическая оценка помогает заранее понять, какие риски особенно значимы.
</a:t>
            </a:r>
            <a:endParaRPr lang="en-US" sz="8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медико-генетическое консультирование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действий: от данных семьи к выбору стратегии.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анамнез и родословная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показывает, как заболевание проявлялось в семье, и помогает заметить повторяющиеся «узоры». В неё включают данные о ранней смерти, выкидышах, бесплодии и врождённых пороках.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фиксируют случаи умственной отсталости, сходные симптомы у нескольких родственников и браки между близкими родственниками. Эти сведения важны для поиска наследственного характера патологии.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родословной позволяет предположить тип наследования: аутосомно-доминантный, аутосомно-рецессивный, Х-сцепленный или митохондриальный. Это влияет на расчёт вероятности для будущих детей.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клинические данные дополняют семейные сведения, врач точнее определяет, какие исследования действительно нужны. Так консультация становится более результативной и «прицельной».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299390"/>
            <a:ext cx="4794300" cy="27144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и вероятность передачи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соотнести тип наследования с примером заболевания, оценкой вероятности для потомства и ключевыми особенностями механизма передачи.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типа наследования позволяет точнее оценивать риск повторения и корректно планировать дальнейшие шаги диагностики.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общих принципов наследования (учебно-справочный уровень).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«от целевого до панельного»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отдельных генов применяется, когда подозрение направлено на один конкретный участок. Панели NGS анализируют сразу множество генов и подходят для поиска редких наследственных заболеваний по совокупности признаков.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работающие с хромосомами и ДНК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выявляет крупные изменения числа и строения хромосом. ПЦР помогает находить конкретные известные мутации. FISH используют для уточнения локализации аномалий на хромосомах.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тесты, которые применяются в практике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генетические нарушения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жизни доля групп зависит от возраста, региона и структуры обследований, но значимы все перечисленные направления: от хромосомных до носительства.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требуют разных подходов к диагностике и оценке риска, поэтому универсального «одного теста на всё» не существует.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распределение групп генетических нарушений; встречаемость примеров: синдром Дауна ~1:700, муковисцидоз ~1:2500–4000, распространённость гемофилии выше у мальчиков.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 скрининг во время беременности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1-й триместр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ультразвуковое исследование и биохимический скрининг. Это позволяет оценить вероятность врождённых нарушений на раннем сроке.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Неинвазивный пренатальный тест анализирует фрагменты ДНК плода в крови матери и помогает оценить риск хромосомных аномалий. Метод не является подтверждением диагноза сам по себе.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Инвазивное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уточнить результат, применяют инвазивные методы: биопсию хориона, амниоцентез и кордоцентез. Они дают возможность подтвердить диагноз и уточнить генетическую причину.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диагностика и ЭКО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экстракорпоральном оплодотворении (ЭКО) возможна преимплантационная диагностика: генетическое тестирование получают эмбрионы до начала обычной беременности.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ПГТ помогает выбрать эмбрионы без известной семейной мутации или без тяжёлой хромосомной аномалии, снижая именно тот риск, который заранее известен по данным семьи.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тесно связан с программой ЭКО: он не заменяет беременность и не отменяет медицинское наблюдение, а применяется, чтобы уменьшить генетическую вероятность неблагоприятного исхода.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решения после генетической консультации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оценки риска семья обсуждает варианты: наблюдение при естественном зачатии, пренатальную диагностику, а также выбор более управляемых стратегий планирования.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уже есть ребёнок с наследственным заболеванием или известны перестройки хромосом, рассматривают ЭКО с преимплантационной диагностикой, чтобы отбирать эмбрионы по заданным критериям.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некоторых диагнозах возможны донорские гамет, а в отдельных ситуациях — усыновление либо решение не планировать беременность при крайне высоком риске тяжёлого нарушения.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Конечный выбор зависит от диагноза, возраста родителей, прогноза для ребёнка и ценностей семьи. Важно сохранить добровольность и исключить давление со стороны врачей или родственников.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этические основы консультирования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опирается на добровольность, конфиденциальность и информированное согласие. Пациенты должны понимать смысл тестов и возможные последствия результатов.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принцип — недирективность: решение принимает семья. Специалист объясняет риски и варианты, но не навязывает «правильный» выбор, даже когда выводы кажутся очевидными.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сложными становятся случаи тяжёлых диагнозов и неопределённых результатов. Этический подход требует уважать ценности семьи, бережно обращаться с личной информацией и избегать дискриминации.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семьи при выявленном наследственном риске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первичного подозрения до наблюдения после рождения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 при хронических заболеваниях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зачатия: оценка состояния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диабете, эпилепсии, фенилкетонурии, системной красной волчанке и некоторых онкологических синдромах важно пройти обследование и оценить риски для матери и будущего ребёнка.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лечения и отмена тератогенных препаратов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 безопасную терапию и по возможности прекращают приём препаратов, которые могут вредить плоду. Решения принимают совместно с профильными специалистами.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организма: питание, режим, витаминные рекомендации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назначают фолиевую кислоту, корректируют рацион и выполняют рекомендации по режиму. Это помогает снизить риски, связанные с особенностями обмена веществ и здоровья.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перед беременностью и согласование плана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попыткой зачатия согласуют план ведения беременности, учитывая возможные осложнения. При необходимости проводят дополнительные обследования и уточняют прогноз.
</a:t>
            </a:r>
            <a:endParaRPr lang="en-US" sz="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репродуктивный риск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факторов увеличивает вероятность генетических нарушений, но не гарантирует наличие заболевания. Именно поэтому их рассматривают как повод для более точной оценки риска.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консультирование полезно при семейных случаях, повторных потерях и близкородственных связях: эти ситуации требуют более внимательного анализа данных и выбора стратегии.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клинических показаний; значения — условные баллы для визуального сравнения (без утверждения о реальных величинах риска).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семейных ситуаций из практики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CFTR и вопрос о муковисцидозе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выявляют носительство мутации в гене CFTR. Перед планированием беременности врачи объясняют, как меняется вероятность для ребёнка, и обсуждают, какие обследования дадут наиболее полезную информацию. Для иллюстрации уместны условные символы генов и схемы «носитель—ребёнок».
</a:t>
            </a:r>
            <a:endParaRPr lang="en-US" sz="869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двух выкидышей: почему важны хромосомные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обращается после двух выкидышей. Консультация фокусируется на поиске причин невынашивания, включая хромосомные перестройки и наследственные варианты, которые могли быть не очевидны при первичном обследовании. Подход помогает выбрать дальнейшую тактику планирования.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и различие между хромосомной аномалией и моногенной болезнью
</a:t>
            </a:r>
            <a:pPr algn="l" indent="0" marL="0">
              <a:lnSpc>
                <a:spcPct val="115000"/>
              </a:lnSpc>
              <a:buNone/>
            </a:pPr>
            <a:r>
              <a:rPr lang="en-US" sz="21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семьи обсуждают диагноз ребёнка с синдромом Дауна и параллельно сравнивают его с моногенными заболеваниями, связанными с изменениями в одном гене. Разговор строится так, чтобы показать: механизмы генетической причины могут быть разными, а значит — различаются и подходы к оценке риска.
</a:t>
            </a:r>
            <a:endParaRPr lang="en-US" sz="790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01473" y="919100"/>
            <a:ext cx="2941255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генетической диагностики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различаются тем, какие изменения в генах или хромосомах они «видят», и насколько результаты нужно уточнять другим тестом.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стратегия строится от скрининга и направленных тестов к подтверждающим процедурам: это помогает получить и полезную информацию, и достаточную точность.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возможностей методов генетической диагностики (учебно-методическое обобщение).
</a:t>
            </a:r>
            <a:endParaRPr lang="en-US" sz="5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важно раннее обращение к генетику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консультирование позволяет семье действовать до наступления беременности или на ранних сроках, когда выбор стратегий шире и медицинские решения можно планировать заранее.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достигается при снижении «неожиданности»: информация превращается в подготовку, наблюдение и более обоснованные репродуктивные планы.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диаграмма (условные доли отражают качественный вклад факторов, без утверждения о процентах).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— инструмент осознанного выбора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связывает диагностику, профилактику и поддержку семьи, помогая точнее оценивать риск повторения и принимать взвешенные решения. Это важно и для общества, как часть профилактической медицины.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2026-05-13T13:44:14Z</dcterms:created>
  <dcterms:modified xsi:type="dcterms:W3CDTF">2026-05-13T13:44:14Z</dcterms:modified>
</cp:coreProperties>
</file>