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английский язык в повседневной жизни школьника.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16. The World of Music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концерты и любимые исполнители близки шестиклассникам, а многие слова темы звучат знакомо и по-английски: song, concert, guitar, pop. Поэтому Unit 16 легко связывает урок с реальными интересами.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помогает учить английский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2013" y="1648250"/>
            <a:ext cx="1036125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6188" y="1648250"/>
            <a:ext cx="621675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 Music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песня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music, song и album помогают говорить о том, что ученики слушают дома, в школе и в интернете. Эти единицы часто встречаются в заданиях на чтение и аудирование.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 музыкой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listen to music, go to a concert и enjoy music помогают говорить о своих привычках. Это удобная база для устных ответов и коротких диалогов на уроке.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instrument, guitar и piano вводят тему музыкальных инструментов. Они позволяют назвать предмет, узнать его в тексте и сопоставить с изображением без лишних трудностей.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ритм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единицы melody и rhythm помогают описывать звучание песни. Шестиклассники учатся замечать, как музыка может быть спокойной, быстрой, мягкой или ритмичной.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Исполнители и группы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singer, band и audience нужна для описания концерта и выступления. С ней легко составлять короткие фразы о том, кто поёт, кто играет и кто слушает.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в английском языке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657514" y="1495392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 клавишные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guitar, piano и violin чаще всего запоминаются первыми, потому что эти инструменты знакомы многим ученикам. Их удобно сопоставлять с картинкой, цветом и формой корпуса.
</a:t>
            </a:r>
            <a:endParaRPr lang="en-US" sz="843" dirty="0"/>
          </a:p>
        </p:txBody>
      </p:sp>
      <p:sp>
        <p:nvSpPr>
          <p:cNvPr id="15" name="Text 3"/>
          <p:cNvSpPr txBox="1"/>
          <p:nvPr/>
        </p:nvSpPr>
        <p:spPr>
          <a:xfrm>
            <a:off x="559662" y="2098767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Лексема drum помогает назвать инструмент, задающий ритм. На уроке важно различать звучание drums и другие инструменты, чтобы связать слово не только с изображением, но и со звуком.
</a:t>
            </a:r>
            <a:endParaRPr lang="en-US" sz="843" dirty="0"/>
          </a:p>
        </p:txBody>
      </p:sp>
      <p:sp>
        <p:nvSpPr>
          <p:cNvPr id="16" name="Text 4"/>
          <p:cNvSpPr txBox="1"/>
          <p:nvPr/>
        </p:nvSpPr>
        <p:spPr>
          <a:xfrm>
            <a:off x="757443" y="2709751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flute, trumpet и saxophone расширяют словарь и показывают, что английское название часто совпадает с международным словом. Это облегчает чтение и запоминание новой лексики.
</a:t>
            </a:r>
            <a:endParaRPr lang="en-US" sz="843" dirty="0"/>
          </a:p>
        </p:txBody>
      </p:sp>
      <p:sp>
        <p:nvSpPr>
          <p:cNvPr id="17" name="Text 5"/>
          <p:cNvSpPr txBox="1"/>
          <p:nvPr/>
        </p:nvSpPr>
        <p:spPr>
          <a:xfrm>
            <a:off x="657514" y="3317441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Аккордеон и 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Accordion помогает связать тему музыки с народными и школьными выступлениями. Такие слова особенно полезны, когда ученик описывает концерт, ансамбль или музыкальный номер.
</a:t>
            </a:r>
            <a:endParaRPr lang="en-US" sz="843" dirty="0"/>
          </a:p>
        </p:txBody>
      </p:sp>
      <p:sp>
        <p:nvSpPr>
          <p:cNvPr id="18" name="Text 6"/>
          <p:cNvSpPr txBox="1"/>
          <p:nvPr/>
        </p:nvSpPr>
        <p:spPr>
          <a:xfrm>
            <a:off x="900211" y="3925105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изображением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с подписями на английском языке помогает быстрее узнавать инструменты и писать их без ошибок. Визуальная опора особенно полезна при повторении и проверке лексики.
</a:t>
            </a:r>
            <a:endParaRPr lang="en-US" sz="8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музыки и их названия на английском
</a:t>
            </a:r>
            <a:endParaRPr lang="en-US" sz="2678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жанры в таблице удобно сравнивать по знакомым признакам: инструменты, темп и настроение. Это помогает быстрее выбирать нужное слово в устном ответе.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проще запомнить жанр, если они связывают его со звучанием и эмоцией.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16, English for 6th grade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для разговора о музыке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на инструменте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play an instrument или play the piano показывает, что ученик умеет рассказывать о навыках. Такая модель полезна, когда нужно назвать свой или чужой музыкальный опыт.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музыку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listen помогает говорить о привычках и свободном времени. Фраза I like listening to music звучит просто и естественно, поэтому её легко использовать в ответах и мини-диалогах.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и танцевать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sing и dance часто встречаются вместе, потому что они описывают действия на праздниках, концертах и школьных мероприятиях. Они помогают строить живые, короткие предложения.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Репетировать и выступать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rehearse и perform связаны с подготовкой номера и самим концертом. С ними можно говорить о школьной сцене, выступлении группы или подготовке к празднику.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глаголов школьник может легко добавить имя, инструмент или место действия. Это делает высказывание понятным и позволяет быстро переходить от слов к предложению.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993" y="1609950"/>
            <a:ext cx="2779414" cy="242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словосочетания раздела Unit 16
</a:t>
            </a:r>
            <a:endParaRPr lang="en-US" sz="2938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базовую лексику темы и помогает быстро соотнести английские слова с русским значением и примером употребления.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 объединяет названия, действия и объекты, связанные с музыкой, поэтому её удобно учить в связке.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английского языка, Unit 16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и роли в музыкальной группе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42586" y="1457075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поёт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singer обозначает человека, который исполняет песню. В школьных примерах это может быть солист на сцене, который поёт перед классом или на концерте.
</a:t>
            </a:r>
            <a:endParaRPr lang="en-US" sz="843" dirty="0"/>
          </a:p>
        </p:txBody>
      </p:sp>
      <p:sp>
        <p:nvSpPr>
          <p:cNvPr id="15" name="Text 3"/>
          <p:cNvSpPr txBox="1"/>
          <p:nvPr/>
        </p:nvSpPr>
        <p:spPr>
          <a:xfrm>
            <a:off x="693270" y="2068200"/>
            <a:ext cx="4001649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играет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Musician — более общее слово для человека, который занимается музыкой. Оно подходит и для исполнителя, и для участника группы, если нужно назвать роль без уточнения инструмента.
</a:t>
            </a:r>
            <a:endParaRPr lang="en-US" sz="843" dirty="0"/>
          </a:p>
        </p:txBody>
      </p:sp>
      <p:sp>
        <p:nvSpPr>
          <p:cNvPr id="16" name="Text 4"/>
          <p:cNvSpPr txBox="1"/>
          <p:nvPr/>
        </p:nvSpPr>
        <p:spPr>
          <a:xfrm>
            <a:off x="675314" y="2687025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сочиняет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Composer — это автор музыки. Такое слово помогает различать исполнителя и создателя произведения, что важно при описании песни, мелодии или школьного музыкального проекта.
</a:t>
            </a:r>
            <a:endParaRPr lang="en-US" sz="843" dirty="0"/>
          </a:p>
        </p:txBody>
      </p:sp>
      <p:sp>
        <p:nvSpPr>
          <p:cNvPr id="17" name="Text 5"/>
          <p:cNvSpPr txBox="1"/>
          <p:nvPr/>
        </p:nvSpPr>
        <p:spPr>
          <a:xfrm>
            <a:off x="831889" y="3302500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Инструменталисты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guitarist, pianist и drummer показывают, на каком инструменте играет человек. Они удобны, когда ученик рассказывает о группе, оркестре или школьном концерте.
</a:t>
            </a:r>
            <a:endParaRPr lang="en-US" sz="843" dirty="0"/>
          </a:p>
        </p:txBody>
      </p:sp>
      <p:sp>
        <p:nvSpPr>
          <p:cNvPr id="18" name="Text 6"/>
          <p:cNvSpPr txBox="1"/>
          <p:nvPr/>
        </p:nvSpPr>
        <p:spPr>
          <a:xfrm>
            <a:off x="704533" y="3917962"/>
            <a:ext cx="3982465" cy="570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Игроки и исполнители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в теме музыки употребляется как часть названий ролей, а не в значении спортивной игры. Это помогает точнее описывать участников коллектива и их функции на сцене.
</a:t>
            </a:r>
            <a:endParaRPr lang="en-US" sz="8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высказывание о любимой музыке
</a:t>
            </a:r>
            <a:endParaRPr lang="en-US" sz="249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короткого личного ответа по теме Unit 16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прилагательных помогают кратко описывать музыку и настроение песни.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базовых прилагательных даёт школьнику достаточный запас слов, чтобы сравнить песни, назвать настроение и объяснить свой выбор без сложных конструкций.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16, English for 6th grade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встречаются в теме музыки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разделе повторяются слова, связанные с действиями и инструментами. Это делает тему удобной для устной практики и коротких письменных ответов.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Повторяемая лексика помогает быстрее запоминать слова и свободнее использовать их в диалогах, чтении и обсуждении любимой музыки.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классификация лексики по материалам Unit 16 школьного учебника
</a:t>
            </a:r>
            <a:endParaRPr lang="en-US" sz="6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16788"/>
            <a:ext cx="491100" cy="392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80" y="2144022"/>
            <a:ext cx="422139" cy="482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827" y="2716041"/>
            <a:ext cx="482445" cy="4824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827" y="3279004"/>
            <a:ext cx="482445" cy="4824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500" y="3864916"/>
            <a:ext cx="491100" cy="4365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 школьной и повседневной жизни
</a:t>
            </a:r>
            <a:endParaRPr lang="en-US" sz="2769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часто звучит на линейках, праздниках и концертах в школе. Для таких ситуаций легко использовать выражения school concert и music class, которые уже знакомы ученикам.
</a:t>
            </a:r>
            <a:endParaRPr lang="en-US" sz="62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днях рождения и семейных встречах музыка создаёт настроение и объединяет гостей. В речи удобно говорить о favorite song или background music, когда описываешь праздник.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сцена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спектаклях и выступлениях музыка помогает передать эмоции и сделать сцену выразительной. Здесь уместны слова performance, song и band, связанные с живым исполнением.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спортивных мероприятиях музыка задаёт ритм и поддерживает энергию участников. Ученики могут описывать такие ситуации простыми фразами о energetic music и dance.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музыку слушают для отдыха, учёбы и хорошего настроения. В английском языке это удобно обсуждать через простые слова relax, listen, enjoy и favorite song.
</a:t>
            </a:r>
            <a:endParaRPr lang="en-US" sz="6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хочется петь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песни есть lyrics — слова, которые можно читать и запоминать. Когда ученик видит повторяющиеся строки, он быстрее узнаёт их на слух. Так чтение помогает слушанию, а слушание — запоминанию новой лексики.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которую легко узнать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Melody делает песню узнаваемой даже без слов. Иногда одна и та же мелодия звучит тихо и спокойно, а потом становится яркой и сильной. Именно поэтому музыка и текст в песне работают вместе.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и куплеты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Chorus обычно повторяется и звучит особенно заметно, поэтому его легче запомнить. Verse рассказывает основную часть песни. Если выделить эти части цветом, ученик лучше поймёт структуру текста и сможет пересказать её по-английски.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 текст и как музыка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27082"/>
            <a:ext cx="3377400" cy="1862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 диалога о музыке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реплики для короткого разговора о вкусах, инструментах и концертах.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построены по простым моделям и подходят для парной работы. Они помогают быстро начать диалог без сложных грамматических конструкций.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школьного курса английского языка, Unit 16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к предложению: работа с новой лексикой
</a:t>
            </a:r>
            <a:endParaRPr lang="en-US" sz="2332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освоения новой лексики в 6 классе по материалам Unit 16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предпочтения класса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опрос удобно проводить на английском языке: ученики быстро называют любимый жанр и сравнивают ответы одноклассников в знакомой форме.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 разнообразие вкусов и дают повод для коротких, понятных высказываний о музыке без длинной подготовки.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опроса класса по теме Unit 16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978" y="994400"/>
            <a:ext cx="3207094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роль музыки в англоязычном мире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фестивали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городские праздники, летние фестивали и школьные мероприятия. В таких ситуациях часто слышны слова festival, concert и band, которые помогают говорить о событии кратко и естественно.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Телешоу и конкурсы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телевизионных программах музыка становится частью соревнования и зрелища. Ученики могут встретить выражения hit song и chart, когда говорят о популярных исполнителях и известных песнях.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исполнители становятся понятны людям в разных странах, даже если они говорят на разных языках. Поэтому английский язык помогает обсуждать музыку как общий культурный опыт.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англоязычных школах музыка часто связана с концертами, выступлениями и творческими проектами. Это делает тему близкой для шестиклассников и показывает, как язык работает в реальной жизни.
</a:t>
            </a:r>
            <a:endParaRPr lang="en-US" sz="9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в Unit 16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 роли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слова по теме инструментов, жанров и исполнителей. Они нужны, чтобы быстро назвать музыку, группу или человека, который поёт или играет.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глаголы и прилагательные, связанные с музыкой: listen, sing, play, loud, quiet, fast, slow. Они помогают коротко описывать песню и её звучание.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Научись строить предложения о своих вкусах: I like… I don’t like… because… Такие модели подходят для ответа в классе и мини-диалогов.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раздела — умение говорить о любимой музыке понятно и без лишних слов. Это полезно в устной речи, чтении и письме.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устного ответа по теме музыки
</a:t>
            </a:r>
            <a:endParaRPr lang="en-US" sz="277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ответа по образцу Unit 16 для короткого высказывания шестиклассника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помогает уверенно называть жанры, инструменты и действия, а затем строить короткие личные высказывания. Музыка становится понятной темой для общения на уроке и в повседневной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16: говорим о музыке по-английски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2026-05-30T18:53:20Z</dcterms:created>
  <dcterms:modified xsi:type="dcterms:W3CDTF">2026-05-30T18:53:20Z</dcterms:modified>
</cp:coreProperties>
</file>