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саванн, степей, полупустынь и гор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приходится выживать в жаре, холоде, засухе и на открытых пространствах.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тянутся от Африки до Южной Америки, а также встречаются в Австралии и Индии. Степи занимают большие площади Евразии и Северной Америки. Полупустыни лежат у границ пустынь в Азии, Африке и Австралии. Горные животные живут в Альпах, Гималаях, Андах, Кавказе и Тибете.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природные зоны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Саванна: открытые пространства и сезонные дожди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чередуются влажный и сухой сезоны. После дождей быстро вырастают высокие травы, а в засушливое время часть растений высыхает.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часто перемещаются вслед за водой и кормом. Поэтому стада могут менять места в течение года, а хищники следуют за травоядными.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обычно начинаются с трав и кустарников, затем идут травоядные, а завершает цепь группа хищников. Среди них — зебры, антилопы, жирафы, слоны, буйволы, львы и гепарды.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— животное высоких деревьев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 и «смотровая вышка»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тянется к листьям с высоких акаций благодаря очень длинной шее. Взрослый самец может достигать 5–6 метров, поэтому жираф — самое высокое наземное животное. Такая «высота» помогает находить корм там, куда другим трудно дотянуться.
</a:t>
            </a:r>
            <a:endParaRPr lang="en-US" sz="1994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достаёт даже с колючек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язык жирафа, около 45 см, помогает срывать листья с колючих веток. Пятнистая окраска делает силуэт менее заметным среди света и тени деревьев. Так жираф одновременно добывает корм и лучше маскируется от опасности.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по численности обычно дают виды, которые пасутся травой и формируют крупные стада.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травоядных, тем устойчивее работает экосистема: снижается «голодный разрыв» для хищников, которым всегда сложнее.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учебного объяснения: точные региональные статистические данные не указаны.
</a:t>
            </a:r>
            <a:endParaRPr lang="en-US" sz="114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составляет основную массу животных саванны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в группе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чаще всего охотится группой. Так легче нападать на крупных копытных: несколько животных могут окружить добычу и быстрее довести атаку до результата.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быстрый рывок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считается самым быстрым хищником суши: он разгоняется до 100–110 км/ч. Но такую скорость он может удерживать недолго, поэтому охота зависит от удачного момента.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Гиены: выносливость и «перехват»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Гиены выносливы и часто охотятся сами или отбирают добычу у других животных. Они зависят от доступности травоядных: изменения в стадах быстро влияют на их шансы.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саванны и их способы охоты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403041"/>
            <a:ext cx="7101300" cy="40519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 и их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степные виды выбирают способ передвижения, где прячутся и чем питаются.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лучше всего выживают те, кто может быстро двигаться, использовать укрытия и беречь энергию за счёт подходящего поведения и окраски.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5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по признакам выживания (конкретные количественные данные не приведены).
</a:t>
            </a:r>
            <a:endParaRPr lang="en-US" sz="9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обычно выглядит ровной, деревьев почти нет, а ветры дуют часто и сильно. Лето бывает сухим и тёплым, а зима — холодной, поэтому организму нужен запас прочности.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меняется по сезонам: весной травы активно растут, а летом многие участки выгорают. Из-за этого корм доступен не всегда, и животные меняют режим питания и передвижения.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степные животные активны утром и вечером, когда прохладнее. В жаркие часы им выгоднее прятаться, потому что перегрев и потеря влаги становятся опасными.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зрение и скорость: на открытом пространстве труднее спрятаться «на месте». Поэтому работают и норы, и высокая трава как укрытие, и умение вовремя уходить от опасности.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простор, ветер и резкие сезоны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степные животные переживают засуху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условий среды и реакций животных в сухой период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— степной бегун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подвижный нос сайгака помогает согревать холодный воздух зимой и задерживать пыль летом. Сайгак занесён в Красную книгу: численность сокращается из‑за охоты, болезней, распашки степей и уменьшения пастбищ.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живёт стадами и быстро передвигается по открытой местности. Его длинные ноги помогают набирать высокую скорость, когда появляется опасность. Благодаря стадному образу жизни легче находить места с кормом и водой.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Выживают те, кто активен ночью, имеет светлую окраску, умеет находить укрытия и пользоваться норами. Долгое безводное существование помогает переживать жаркие периоды и сохранять силы.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полупустынях осадков выпадает очень мало, а лето долгое и засушливое. Поэтому растительность редкая и низкая: сухие травы, полынь, колючие кустарники и участки солончаков.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верблюды, тушканчики, песчанки, ящерицы, змеи и многие насекомые. Для них важны экономия воды и защита от перегрева, потому что добыча пищи и влаги сильно зависит от погоды.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Полупустыни: жизнь при нехватке влаги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животные чаще выходят на поиски пищи при пониженной температуре и меньшем испарении влаги, поэтому их доля заметно выше.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чем жарче и суше условия днём, тем меньше видов способны быть активными без потери воды и перегрева.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по описанию сезонных и температурных условий полупустынь (учебный материал), без точных статистических долей.
</a:t>
            </a:r>
            <a:endParaRPr lang="en-US" sz="72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активны животные полупустынь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главное животное полупустынь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в горбах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запасы в горбах расходуются как источник энергии. Благодаря этому верблюд способен дольше обходиться без еды и воды, когда корма и питьё становятся редкими.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ступни для песка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ступни уменьшают давление на почву: животное меньше проваливается в песок. Это делает передвижение по сыпучим участкам более устойчивым и экономным.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песчаных бурь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ресницы защищают глаза, а ноздри могут закрываться. Это помогает переживать песчаные ветры и уменьшает попадание пыли и песка внутрь дыхательных путей.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переносить жару и перепады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может долго не пить и выдерживает значительные различия температуры между днём и ночью. Такой режим снижает риск потери влаги и перегрева.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630799"/>
            <a:ext cx="6463500" cy="27279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разные животные полупустынь и близких засушливых зон решают одну задачу — экономят влагу и избегают перегрева.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поведении и укрытиях дополняют друг друга: ночью легче сберечь воду, а днём многие решают проблему перегрева через тень, норы и особенности тела.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в материале признакам (активность, защита, способы добычи воды, передвижение).
</a:t>
            </a:r>
            <a:endParaRPr lang="en-US" sz="82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приспособлений к засухе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воздух становится холоднее и разреженнее, а рельеф часто каменистый и крутой. Поэтому животным нужны сильные ноги, устойчивость и развитое чувство равновесия.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горах больше пищи и легче кормиться, поэтому активности возрастает. Зимой многие виды уходят на более низкие участки, где легче найти корм и укрыться от сильного холода.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 помогает удерживать тепло, а крепкое тело — справляться с подъёмами и спусками. Горные козлы, серны, яки, сурки и снежные барсы по-разному используют свои навыки на высоте.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холод, высота и крутые склоны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 горах зависит от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уровни: растения → травоядные → хищники, с учётом того, что на вершине цепи обычно меньше животных.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скрытный хищник высокогорья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обитает в Центральной и Южной Азии, встречаясь в том числе в Гималаях и на Тибетском нагорье. У него густой мех, а длинный хвост помогает сохранять равновесие на скалах.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пятна делают хищника менее заметным среди камней и снега. Он охотится на горных козлов, серн и сурков, передвигаясь почти бесшумно и используя скрытность как главное преимущество.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особенно заметны в саваннах и степях: там животным важнее зрение и скорость. В горах сильнее ограничивают холод и разреженный воздух.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подчёркивает: приоритеты выживания меняются от зоны к зоне. Полупустыня «наказывает» нехваткой влаги, а горы — холодом и высотой.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 описанию условий (жара, нехватка воды, открытость местности, высота) из учебного курса; точных измерений не приведено.
</a:t>
            </a:r>
            <a:endParaRPr lang="en-US" sz="72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условия среды различаются в четырёх природных зонах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открытых пространств и гор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пастбищ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Восстанавливают пастбища и ограничивают вредные воздействия человека. Это поддерживает кормовую базу для копытных и, в дальнейшем, для хищников.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национальные парки. В таких местах снижают разрушение среды обитания и лучше контролируют состояние пастбищ и ландшафтов.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браконьерством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Усиленный контроль помогает пресекать незаконную охоту. Для крупных видов особенно важны меры на ключевых участках, где они кормятся и размножаются.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миграционных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маршруты сезонных перемещений и уменьшают беспокойство со стороны людей. В результате крупным животным легче находить безопасные территории и корм.
</a:t>
            </a:r>
            <a:endParaRPr lang="en-US" sz="17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саванн, степей, полупустынь и гор по-разному приспосабливаются к климату и рельефу: везде решаются задачи тепла, воды и поиска корма. Сохранить редкие виды можно только через охрану мест обитания и снижение разрушения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2026-05-11T19:51:10Z</dcterms:created>
  <dcterms:modified xsi:type="dcterms:W3CDTF">2026-05-11T19:51:10Z</dcterms:modified>
</cp:coreProperties>
</file>