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учит видеть и доказывать свойства фигур в 3D: от чертежа — к доказательству.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10 класса: стереометрия, фигуры в пространстве и способы их исследования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стереометрия занимает центральное место в 10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изучает фигуры в трехмерном пространстве и логически продолжает планиметрию. В 10 классе формируются базовые понятия о точке, прямой и плоскости, появляются ключевые связи между ними — и вы учитесь рассуждать доказательно.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стереометрии рассматривают как множество точек, прямых и плоскостей. Это «язык» трехмерной геометрии, который помогает описывать положение объектов без рисунка на каждом шаге.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стереометрии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базовым объектам относят точку, прямую, плоскость, а также отрезок, луч, угол и расстояния между объектами. При решении задач важно различать, что именно задано и что нужно найти.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акцент делается на принадлежности и взаимном расположении: точка может лежать на прямой или плоскости, а прямая — пересекать плоскость, быть параллельной ей или лежать в ней. 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плоскостей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точки, не лежащие на одной прямой, проходит единственная плоскость. Это позволяет уверенно строить чертеж: если задано три «разных» положения точек, плоскость определяется однозначно.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стереометрии и их геометрический смысл
</a:t>
            </a:r>
            <a:endParaRPr lang="en-US" sz="2647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точки прямой принадлежат плоскости, то вся прямая принадлежит этой плоскости. А если две плоскости имеют общую точку, то они пересекаются по прямой — значит, общая часть имеет «линию», а не «пятно».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в пространстве
</a:t>
            </a:r>
            <a:endParaRPr lang="en-US" sz="2789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в пространстве могут пересекаться, быть параллельными или скрещивающимися. Пересечение означает общую точку, а параллельность — отсутствие общих точек при совпадении направления в пределах одной плоскости.
</a:t>
            </a:r>
            <a:endParaRPr lang="en-US" sz="1164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пересекаются. Именно это делает такие пары «новыми» для стереометрии: их нельзя свести к двуммерной картинке одним взглядом.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расположения используют признаки параллельности и опорные факты о принадлежности одной плоскости. Часто вводят вспомогательные плоскости, чтобы получить удобную конфигурацию для доказательства.
</a:t>
            </a:r>
            <a:endParaRPr lang="en-US" sz="1173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скрещивающихся прямых — один из самых характерных элементов курса 10 класса. Научившись распознавать такие ситуации, вы быстрее находите правильный путь решения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не ради «красоты», а чтобы различать конфигурации, которые внешне похожи на чертеже, но ведут к разным выводам.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 (структурная схема отношений, без численных измерений)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взаимного расположения прямых и плоскостей
</a:t>
            </a:r>
            <a:endParaRPr lang="en-US" sz="181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фиксированы отношения и вопрос о наличии общих точек, легче выбирать нужные признаки и исключать неверные рассуждения о пересечении или принадлежности.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и плоскостей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Признак для двух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параллельны, если они лежат в одной плоскости и не пересекаются. Это сочетание «одна плоскость + отсутствие общей точки» — точный критерий.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Прямая и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 параллельны, если они не имеют общих точек. Иными словами, прямую нельзя «достроить» пересечением с данной плоскостью.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Две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параллельны, если они не пересекаются. Чтобы доказать параллельность, используют построение вспомогательных линий или параллельных прямых в одной плоскости.
</a:t>
            </a:r>
            <a:endParaRPr lang="en-US" sz="11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— ключевая тема при изучении углов между прямыми и плоскостями. Прямая перпендикулярна плоскости, если она перпендикулярна двум пересекающимся прямым этой плоскости.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плоскости образуют прямой двугранный угол. На чертеже это связывают с перпендикулярным направлением: видно «прямой» угол между плоскостями и удобно контролировать рассуждения.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 пространстве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774989"/>
            <a:ext cx="4821300" cy="20348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в задачах определяют угол в пространстве и как его находят через проекции или перпендикуляры в одной плоскости.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один: чтобы измерить пространственный угол, его сводят к углу в одной плоскости — через проекции или перпендикуляры.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в стереометрии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доказательство в пространстве
</a:t>
            </a:r>
            <a:endParaRPr lang="en-US" sz="226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порядок действий в доказательных задачах стереометрии (анализ—чертёж—признаки—вывод).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как основные тела стереометрии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ограничен конечным числом плоских многоугольников. Его «каркас» образуют грани, ребра и вершины, то есть ключевые объекты для чертежа, распознавания и дальнейших вычислений.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два равных и параллельных основания, а боковые грани образуют «оболочку». В 10 классе рассматривают построение сечений и вычисление площадей поверхности и объема по основанию и высоте.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и 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— призма с параллелограммными основаниями, что упрощает работу с диагоналями и высотами. Пирамида имеет общую вершину и помогает тренировать идеи высоты и сечений.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изучают как пример высокой симметрии. В задачах уделяют внимание тому, как симметрия граней помогает находить углы, равные отрезки и элементы без лишних вычислений.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имеет два равных и параллельных основания, а боковые грани — параллелограммы. У прямой призмы боковые ребра перпендикулярны основаниям, поэтому высота совпадает с расстоянием между основаниями.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 параллелепипед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— частный случай призмы, где основания — параллелограммы. На сравнении прямой призмы, наклонной призмы и прямоугольного параллелепипеда легче различить основание, боковые ребра, диагонали и высоту.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заменяет формулы: она помогает увидеть, что у каждого тела рассматривают и площадь поверхности, и объем, выбирая нужную зависимость.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 (типовые формулы для призмы, пирамиды, цилиндра и конуса), без числовой статистики.
</a:t>
            </a:r>
            <a:endParaRPr lang="en-US" sz="995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и объемов основных тел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основания и высоты связаны однозначно, объем контролируется произведением «основание × высота/коэффициент», а площадь поверхности — суммой площадей соответствующих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ее элементы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состоит из основания — многоугольника — и треугольных боковых граней, сходящихся в одной вершине. Поэтому любой чертеж пирамиды логично строить от основания к боковым ребрам.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— перпендикуляр, опущенный из вершины на плоскость основания. В задачах именно высота связывает расстояния и помогает корректно применять формулы для объемов и площадей.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правильной пирамиде основание — правильный многоугольник, а вершина расположена над центром основания. Благодаря этому многие элементы равны, и сечения часто получают «правильные» очертания.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 школьных задачах рассматривают треугольные и четырехугольные пирамиды. Для них удобно анализировать боковые ребра, высоты граней и возможные сечения секущей плоскостью.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657464"/>
            <a:ext cx="4228200" cy="2138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поверхностей и объемов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какие именно площади и объемы нужно различать в многогранниках: площадь основания, боковой поверхности, полной поверхности, а также объем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навык — выбрать именно ту формулу, которая относится к нужной характеристике: поверхность или объем, и к правильному «входящему» параметру (S или h).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геометрии для 10 класса (призма и пирамида).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объем и площадь в задачах на многогранники
</a:t>
            </a:r>
            <a:endParaRPr lang="en-US" sz="2321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решения: от распознавания тела до выбора формулы и проверки единиц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многогранников и пространственное мышление
</a:t>
            </a:r>
            <a:endParaRPr lang="en-US" sz="2379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сечение «рисует» другую фигуру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плоскость не меняет исходное тело, но может превратить его в совершенно другую плоскую фигуру. В задачах с кубом один и тот же многогранник дает разные сечения: треугольники, четырехугольники и более сложные контуры.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— разные положения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фигуры на чертеже «одинаковые», но при другом положении плоскости меняется состав точек пересечения и порядок соединения. Поэтому важно распознавать сечение по реальным линиям пересечения, а не по впечатлению.
</a:t>
            </a:r>
            <a:endParaRPr lang="en-US" sz="13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приоритеты тематики в заданиях: многогранники и вычисления элементов чаще всего становятся «ядром» практики.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структура типовых заданий школьного курса (без привязки к конкретной контрольной, без числовой статистики).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10 класса по геометрии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навыки перехода от чертежа к модели (принадлежность, пересечения, высоты) напрямую поддерживают вычислительные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особенно важна: ошибки часто возникают на этапе чтения чертежа, определения типа отношений, выбора высоты и подмены площади поверхности объемом; отдельно мешают скрытые элементы.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типичных ошибок в учебной практике по стереометрии 10 класса (по материалам курса и разбору задач).
</a:t>
            </a:r>
            <a:endParaRPr lang="en-US" sz="1215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нужен постоянный самоконтроль по чертежу и формулам.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10 класса формирует системное представление о пространстве: от аксиом и взаимного расположения объектов до вычисления углов, расстояний, площадей и объемов многогранников. Эти умения станут основой 11 класса и задач на моделирование реальных объектов.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курса геометрии 10 класса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2026-05-14T03:57:46Z</dcterms:created>
  <dcterms:modified xsi:type="dcterms:W3CDTF">2026-05-14T03:57:46Z</dcterms:modified>
</cp:coreProperties>
</file>