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цифровых фотографий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«дожать» снимок до нужного качества: от импорта и анализа до экспорта под задачу.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снимка камеры к цифровому файлу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 превращает сцену в набор пикселей с числами яркости и цвета. Массовая обработка выросла вместе с JPEG (с начала 1990-х) и RAW. Редакторы вроде Photoshop, Lightroom, GIMP, Snapseed и встроенных приложений работают с данными, алгоритмами и интерфейсом.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обработка цифровых фотографий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технических сбоев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камеры может давать пересвет, недодержку, шум и искажения цветов. Коррекция возвращает детализацию там, где без обработки она теряется, и делает результат визуально стабильным.
</a:t>
            </a:r>
            <a:endParaRPr lang="en-US" sz="889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единый стиль серии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одинаковых условиях кадры нередко «уходят» по тону и насыщенности. Настройки позволяют привести фотографии к одному характеру — для портфолио, школьного проекта и медийных материалов.
</a:t>
            </a:r>
            <a:endParaRPr lang="en-US" sz="835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работах, новостях и рекламе важно, чтобы изображение воспринималось быстро и однозначно. Качественная обработка повышает информативность и помогает избежать ошибочных интерпретаций.
</a:t>
            </a:r>
            <a:endParaRPr lang="en-US" sz="86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художника и аналитика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помогает не только улучшать, но и осмысленно подчеркивать детали: форму, текстуру, акценты. Она развивает умение сравнивать версии и делать выводы по изображению.
</a:t>
            </a:r>
            <a:endParaRPr lang="en-US" sz="8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рабочий процесс обработки фотографии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логика: от входного файла и его параметров — к контролируемому итогу через последовательность проверок и правок.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79875"/>
            <a:ext cx="5253300" cy="1761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изображений и их назначение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определяет, сколько данных сохраняется и какие правки доступны без потери качества.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формат, вы заранее ограничиваете или расширяете возможности: от качества сохранения до размера файла и удобства обработки.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цифровой обработки изображений.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Пиксели, разрешение и детализация изображения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помогает при печати, увеличении фрагментов и кадрировании, но не «чинит» плохую фокусировку и ошибочную экспозицию. На увеличенном фрагменте обычно видно различие между четкими и размытыми областями.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изображение складывается из пикселей: качество зависит не только от их количества, но и от распределения по площади. Так, 1920×1080 содержит около 2,07 млн пикселей и соответствует Full HD.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сжатие влияет на размер файла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сжатии файл становится меньше, но возрастает риск потери мелких деталей и тонких переходов цвета, особенно в градиентах и фактурах.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при публикации и хранении полезно выбирать компромисс: уменьшать размер, но контролировать качество, чтобы не «пережать» картинку.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из диапазонов: RAW 20–50 МБ, JPEG высокого качества 3–10 МБ, PNG 5–15 МБ (в примере показаны середины диапазонов).
</a:t>
            </a:r>
            <a:endParaRPr lang="en-US" sz="5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как основа исправления снимка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задает общую яркость изображения и связана с параметрами съемки: выдержкой, диафрагмой и ISO. В редакторе ее регулируют ползунками экспозиции, светов и теней.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экспозиция настроена точнее, уменьшается необходимость в агрессивной ретуши. Для школьных проектов это особенно полезно: легче получить естественный результат и понять связь между камерой и обработкой.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пересветы, детали в светлых участках исчезают и восстановление ограничено. При недодержке темные области часто «накапливают» шум, который потом трудно убрать без потери структуры.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Тональный диапазон фотографии по гистограмме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Смещенная форма гистограммы подсказывает, где «прячутся» проблемы: в тенях при недодержке или в светах при пересвете, даже если глаз не сразу замечает.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обрезать график по краям, теряются детали. Сравнение трех случаев помогает научиться оценивать снимок не по эмоциям, а по распределению яркостей.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наглядного сравнения трех типичных ситуаций по описанию с гистограммой.
</a:t>
            </a:r>
            <a:endParaRPr lang="en-US" sz="5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белого убирает цветовой оттенок освещения и делает нейтральные объекты визуально белыми или серыми. Ошибки наиболее заметны на коже, белой одежде и бумаге.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лампах накаливания часто получается теплый желто-оранжевый оттенок, а при люминесцентном свете изображение нередко уходит в зеленоватую область. Точное исправление возвращает реалистичность.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температура измеряется в кельвинах: она помогает сопоставить тип освещения с нужной коррекцией. Тогда обработка поддерживает естественные цвета, а не «подкрашивает» картинку наугад.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белого и точность передачи цвета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Кадрирование, композиция и исправление перспективы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архитектурной съемке особенно важна коррекция перспективы: вертикали зданий не должны сходиться, а горизонт — заваливаться. На иллюстрации сравните фото «до» и «после» выравнивания, чтобы увидеть изменения геометрии.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Кадрирование помогает убрать лишние области и направить внимание зрителя на главный объект. Правило третей, работа с линией горизонта и ведущими линиями делают кадр более упорядоченным и выразительным.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1847" y="1836742"/>
            <a:ext cx="254475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Ретушь: удаление дефектов и локальная коррекция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Точечное удаление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инструменты убирают пыль, мелкие царапины и случайные дефекты, не затрагивая остальную часть снимка. Важно проверять результат на увеличении и переходить к следующему дефекту только после точной оценки.
</a:t>
            </a:r>
            <a:endParaRPr lang="en-US" sz="928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 для повторяющихся участков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 помогает, когда рядом есть повторяющийся узор: фон, плитка, небо. Работайте с небольшим перекрытием и контролируйте стыки, чтобы не создать заметных следов клонирования и неоднородных пятен.
</a:t>
            </a:r>
            <a:endParaRPr lang="en-US" sz="928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Восстанавливающая кисть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Восстанавливающая кисть подбирает текстуру вокруг дефекта и «встраивает» её в нужное место. Это полезно для мелких неровностей и кожи, но следует сохранять естественную фактуру, избегая эффекта «пластика».
</a:t>
            </a:r>
            <a:endParaRPr lang="en-US" sz="946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выделения ограничивают действие коррекции выбранной областью. Так вы можете подсветить объект, затемнить фон или усилить акцент на деталях, не нарушая соседние участки кадра и сохраняя целостность изображения.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ISO влияет на шум в цифровой фотографии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ISO усиливаются паразитные сигналы, поэтому шум становится заметнее именно в тенях и на однородных поверхностях — там меньше деталей, на которых можно «спрятать» зерно.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высокое ISO повышает удобство съемки в темноте, но ухудшает качество исходного файла. Поэтому шумоподавление нужно сочетать с аккуратной экспозицией и последующей доработкой.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демонстрация (нормированная шкала 0–100); реальный уровень шума зависит от камеры, сенсора, экспозиции и настроек обработки.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программы для обработки фотографий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редакторы по сильным сторонам: одни удобнее для глубокого монтажа, другие помогают системно работать с сериями, а третьи подходят для быстрых правок на телефоне.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инструмента определяется задачей: для монтажа и сложной ретуши чаще берут Photoshop, для работы с коллекциями — Lightroom, для бесплатного освоения — GIMP, а для быстрых правок — Snapseed.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возможности и общее описание редакторов (доступные сведения по продуктам, без привязки к конкретным версиям).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позволяют менять отдельные элементы изображения без повреждения исходных данных. Вы можете перестраивать свет, цвет или композицию, не теряя возможность вернуться к варианту «как было» при пересчете эффектов и фильтров.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Слои, маски и неразрушающее редактирование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скрывают действие корректировки только там, где это действительно нужно. Благодаря этому локальные изменения — например, осветление объекта или притемнение фона — не распространяются на всю фотографию и сохраняют естественные переходы.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Корректирующие слои работают по принципу неразрушающего редактирования: исходные пиксели сохраняются, а параметры правок остаются доступными для дальнейшей настройки. Это упрощает сравнение версий и подготовку материала к публикации.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фото для публикации и печати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алгоритм подготовки: проверка, выбор параметров, доведение до целевого формата и носителя.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цветовых пространств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охват, тем больше возможных оттенков. Однако увеличение палитры требует корректной настройки управления цветом, иначе выигрыш может не проявиться на итоговом устройстве.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публикация в интернете, чаще достаточно sRGB. Для печати и профессиональных рабочих процессов используют более широкий охват, но с дисциплиной работы с профилями.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цветовых пространств sRGB, Adobe RGB и ProPhoto RGB; значения для диаграммы — концептуальные (не лабораторные измерения).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правдоподобие при обработке изображений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кадра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сильная ретушь может изменить документальный смысл фотографии — особенно в новостях, науке и в социальной съемке. Редактирование должно улучшать качество, но не подменять реальность.
</a:t>
            </a:r>
            <a:endParaRPr lang="en-US" sz="853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правок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сохранять исходник и фиксировать ход изменений, чтобы при необходимости объяснить, что именно было сделано. Такой подход помогает соблюдать нормы публикации и снижает риск неверной интерпретации.
</a:t>
            </a:r>
            <a:endParaRPr lang="en-US" sz="843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ввод в заблуждение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Правки не должны создавать ложное впечатление о событиях, людях или объектах. Даже технически «красивые» изменения недопустимы, если они меняют фактическое содержание изображения.
</a:t>
            </a:r>
            <a:endParaRPr lang="en-US" sz="89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этика связана с ответственностью и проверкой информации. Автор должен оценить последствия публикации: сможет ли зритель понять границы допустимой обработки и достоверность снимка.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 при обработке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переэкспонированные лица и чрезмерная насыщенность, из-за чего кожа выглядит «плоской», а детали теряются. Дополнительно возникают неестественные оттенки в тенях, особенно если править только один параметр.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также вызывают неверный баланс белого и работа только в JPEG без сохранения исходника. Если редактировать без копий, сложнее откатиться к удачной версии и сравнить результаты по ключевым зонам кадра.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встречается агрессивное повышение резкости и неправильное шумоподавление. В итоге появляются ореолы, «зернистая» гладкость вместо текстуры и ухудшается читаемость мелких деталей — волос, ткани, фактур.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уровня важно выработать привычку сохранять копии файлов и оценивать изменения на каждом этапе — в масштабе 100% и на общем виде. Так вы быстрее находите причину дефекта и учитесь контролировать качество.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— часть цифровой культуры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фотографий соединяет знания о пикселях, форматах, цвете, экспозиции, слоях и сжатии. Умение анализировать и редактировать снимки помогает хранить данные, преобразовывать их, визуализировать и корректно передавать информацию.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2026-05-13T19:03:43Z</dcterms:created>
  <dcterms:modified xsi:type="dcterms:W3CDTF">2026-05-13T19:03:43Z</dcterms:modified>
</cp:coreProperties>
</file>