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 — материк чудес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рекордов, контрастов и удивительной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Америка и чем она особенна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лежит почти полностью в Южном полушарии и омывается двумя океанами. С запада её ограничивают Анды, а внутри материка раскинулись огромные речные бассейны, равнины и плоскогорья.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7519" y="3502175"/>
            <a:ext cx="447563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материка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занимают огромные пространства у Амазонки. Здесь круглый год тепло и влажно, поэтому растения растут ярусами, а животный мир отличается особенно большим разнообразием.
</a:t>
            </a:r>
            <a:endParaRPr lang="en-US" sz="842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районах чередуются влажный и сухой сезоны, поэтому формируются саванны и редколесья. Эти территории подходят для пастбищ, а растительность здесь ниже и реже, чем в лесах.
</a:t>
            </a:r>
            <a:endParaRPr lang="en-US" sz="858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располагаются степи Пампы, а в Андах — высокогорные природные области. Здесь условия меняются с высотой, поэтому рядом встречаются плодородные равнины, холодные склоны и ледники.
</a:t>
            </a:r>
            <a:endParaRPr lang="en-US" sz="842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и высокогорья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связано с большой протяжённостью материка с севера на юг и с различиями климата. Чем дальше от экватора и чем выше местность, тем сильнее меняются природные условия.
</a:t>
            </a:r>
            <a:endParaRPr lang="en-US" sz="883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разнообразия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западном побережье и в отдельных внутренних районах заметно не хватает влаги. Поэтому там встречаются полупустыни и пустыни, где растения редки, а природные условия особенно суровы.
</a:t>
            </a:r>
            <a:endParaRPr lang="en-US" sz="87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Южной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материка образуют важные водные пути и питают леса, саванны и сельскохозяйственные районы.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по рекам Южной Америки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заметно превосходит другие реки, а бассейн Ла-Платы объединяет Парану и Парагвай.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зелёное сердце материка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занимают колоссальную площадь и охватывают несколько стран. Это один из крупнейших массивов влажных лесов на Земле, где природные условия остаются почти одинаково жаркими и влажными круглый год.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деревья растут в несколько ярусов, а свет доходит не везде. Из-за этого здесь особенно много лиан, эпифитов и теневыносливых растений, приспособленных к постоянной сырости.
</a:t>
            </a:r>
            <a:endParaRPr lang="en-US" sz="985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реки Амазонии служат домом для ягуаров, ленивцев, обезьян, туканов и анаконд. Многие виды скрытны и живут в кронах деревьев, у воды или в густых зарослях.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важна не только для Южной Америки, но и для всей Земли. Она помогает сохранять биологическое разнообразие, поддерживает водный круговорот и остаётся одной из главных природных территорий, нуждающихся в защите.
</a:t>
            </a:r>
            <a:endParaRPr lang="en-US" sz="925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планеты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 км
</a:t>
            </a:r>
            <a:endParaRPr lang="en-US" sz="8654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на такую протяжённость тянутся Анды вдоль западной окраины материка.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сведения о горах Южной Америки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цепь огромной длины влияет на климат, реки, расселение людей и хозяйство во многих странах Южной Америки.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материка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природных рекордов Южной Америки и их характерные признаки.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отличается редким сочетанием рекордов: здесь есть и крупнейшая река, и высочайшая вершина, и одна из самых сухих пустынь мира.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материалы по Южной Америке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Чили раскинулась Атакама — территория, где осадков очень мало, а почва долго не получает влаги.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пустыней поднимаются холодные Анды. Здесь рядом существуют заснеженные вершины, сухие склоны и туманные участки побережья.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показывает, насколько сильно могут различаться природные условия на одном материке, даже в пределах сравнительно небольшой территории.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и климатические контрасты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и климат определяют природные условия, а затем — занятия людей и развитие поселений.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 Южной Америки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кондор — один из самых узнаваемых символов Анд. Эта крупная птица использует сильные воздушные потоки высоко над горами и может парить долго, почти не махая крыльями. Она хорошо показывает суровую, но величественную природу высокогорья.
</a:t>
            </a:r>
            <a:endParaRPr lang="en-US" sz="99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Кондор над Андами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 чувствует себя уверенно у рек, озёр и болот. Это крупнейший грызун в мире, и он приспособлен к жизни рядом с водой, где легче скрываться от опасности и находить пищу. Такой образ хорошо передаёт влажные равнины материка.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 у воды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живёт в густых лесах и умеет незаметно передвигаться среди зарослей. Он — важный хищник тропиков, поэтому его присутствие говорит о здоровье природной среды. Южная Америка особенно известна именно такими яркими и редкими животными.
</a:t>
            </a:r>
            <a:endParaRPr lang="en-US" sz="96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и тропический лес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Южной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экватору, тем больше влаги и тепла; к югу условия становятся прохладнее, а в отдельных районах — суше.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схема распределения климатических поясов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 объясняет пёструю карту ландшафтов материка: от влажных лесов до сухих побережий и прохладных южных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Южной Америки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материка сформировалось из потомков коренных народов, переселенцев из Европы и людей африканского происхождения. Поэтому в странах Южной Америки особенно заметно культурное смешение.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распространёнными языками остаются испанский и португальский. На них ведутся обучение, делопроизводство и общение в большинстве государств материка, что объединяет разные страны региона.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языки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Боливии, Перу и Эквадора сохраняются кечуа и аймара. Эти языки помогают поддерживать связь с историей древних народов и местными обычаями.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 Анд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Южной Америки празднуют яркие фестивали, берегут народную музыку, ремёсла и кухню. Такое разнообразие делает материк не только природно, но и культурно очень интересным.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 их след в Андах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часто называют символом наследия инков. Он расположен среди горных склонов и словно прячется в тумане. Каменные постройки, лестницы и террасы показывают, как мастерски инки умели строить в сложных условиях Анд.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высоко в горах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создавали террасы на горных склонах, чтобы выращивать кукурузу, картофель и другие культуры. Такие ступенчатые поля помогали удерживать почву и воду, а также превращали крутые горы в удобные места для земледелия.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на ступенях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Южной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отличаются крупнейшие государства материка по размерам, положению и природным условиям.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общегеографические сведения о странах Южной Америки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страны материка различаются не только площадью, но и положением: одни тянутся вдоль океана, другие связаны с равнинами или Андами.
</a:t>
            </a:r>
            <a:endParaRPr lang="en-US" sz="16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36854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64129"/>
            <a:ext cx="434400" cy="3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материка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город Бразилии — огромный промышленный и деловой центр. Здесь сосредоточены предприятия, офисы, университеты и транспортные связи, которые связывают город с другими районами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Аргентины известна как крупный порт и культурный центр. В городе работают музеи, театры, учебные заведения и важные торговые площадки, привлекающие жителей со всей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 расположена на тихоокеанском побережье и объединяет административные, транспортные и экономические функции. Здесь особенно заметна связь города с морской торговлей и жизнью прибрежных районов.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Колумбии находится в горах и является важным политическим и образовательным центром. В ней развиваются наука, услуги, культура и современные виды городского хозяйства.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знаменит побережьем, портом и туристической привлекательностью. Его развитие связано с морем, удобным транспортным положением и большой ролью в культурной жизни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известны страны Южной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материка очень разная: одни делают ставку на сельское хозяйство, другие — на руду, фабрики или путешествия.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сравнительная характеристика стран Южной Америки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есть своя специализация, поэтому хозяйство Южной Америки развивается неравномерно, но дополняет друг друга в масштабе материка.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чудеса Южной Америки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природоохранных шагов для защиты лесов, рек, гор и заболоченных территорий материка.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чудеса природы и истории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водопадный каскад поражает мощью воды и шумом потоков. Он расположен в тропическом лесу и считается одним из самых впечатляющих природных мест материка.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Столовые горы Рорайма выглядят как каменные острова, поднятые над равниной. Их необычная форма делает пейзаж почти сказочным и привлекает путешественников со всего мира.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Рорайма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инков известен каменными стенами, террасами и видом на горные вершины. Он соединяет природную красоту Анд и историческую память материка.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заболоченная территория, где особенно много птиц, рыб и других животных. Сезонные разливы воды создают редкую и очень богатую природную среду.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прославились необычными животными и исследованиями природы. Хотя они находятся далеко от материка, именно их часто связывают с природным чудом Южной Америки.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Америка называется материком чудес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леса, саванны, горы и реки дают дом тысячам видов растений и животных. Многие из них не встречаются больше нигде, поэтому материк особенно ценен для науки.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мир живого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не только природой, но и историей народов, древними городами, языками и традициями. Именно сочетание природы и культуры делает её по-настоящему особенной.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для людей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находятся одни из самых известных природных объектов мира: Анды, Амазонка, Атакама, Пантанал и влажные леса. Такое соседство делает рельеф и природу особенно разнообразными.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природы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и влажные районы соседствуют с холодными высокогорьями и почти безводными пустынями. Из-за этого на сравнительно небольшой территории меняются растения, животные и условия жизни людей.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климата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 — материк удивительных контрастов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поражает сочетанием рекордов природы, богатой культуры и ярких ландшафтов. Сохранение её лесов, вод и редких видов важно не только для материка, но и для всей планеты.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2026-06-02T11:48:08Z</dcterms:created>
  <dcterms:modified xsi:type="dcterms:W3CDTF">2026-06-02T11:48:08Z</dcterms:modified>
</cp:coreProperties>
</file>