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рождает противодействие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силы взаимодействуют и почему движение возникает в ответ?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описал этот закон в 1687 году, и с тех пор он помогает объяснять движение тел, от шагов человека до полёта ракет и спортивных рывков.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Ньютона в действии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формулировка закона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тело действует на другое, второе отвечает силой такой же величины. Эти силы связаны между собой и появляются только во время взаимодействия тел.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силы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действия и сила противодействия направлены в разные стороны. Благодаря этому одно тело толкает, тянет или отталкивает другое, вызывая заметный результат движения.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направления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 закона — силы приложены не к одному объекту, а к двум разным. Поэтому они не могут просто сложиться и исчезнуть как взаимно уничтожающие величины.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тела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силы возникают и прекращаются одновременно. Как только контакт или другое взаимодействие заканчивается, исчезает и пара сил, связанная с ним.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 с земли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4850435" y="164693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прыжком человек давит на землю вниз и немного назад. Это действие создаёт ответную силу, которая помогает телу оторваться от поверхности.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85043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Толчок ногами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0435" y="362798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показать две противоположные стрелки: от ног к земле и от земли к человеку. Так легче увидеть, как работает закон в реальной ситуации.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50435" y="3430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движения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0435" y="2637462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толкает человека вверх и вперёд с такой же по модулю силой. Именно эта реакция делает прыжок возможным и заметно увеличивает высоту отрыва.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850435" y="2440037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земли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силы не уравновешивают друг друга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и противодействие всегда возникают парами. Когда человек давит на землю, земля одновременно действует на человека, но каждая сила относится к своему телу.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взаимодействие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силы действуют на разные тела, они не могут взаимно обнулиться для одного объекта. Именно поэтому закон помогает правильно разбирать движение, а не смешивать разные силы в одну сумму.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задачи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определяют только силы, приложенные к одному объекту. Поэтому при рассмотрении человека учитывают силу земли, а силу, действующую на землю, не складывают с ней.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анализ тела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видна одна и та же схема: одно тело толкает другое, а в ответ получает движение.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проявляется в быту, спорте и технике одинаково: важен не предмет, а сам факт взаимодействия двух тел.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 по теме третьего закона Ньютона
</a:t>
            </a:r>
            <a:endParaRPr lang="en-US" sz="1047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взаимодействия в жизни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вперёд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Нога упирается в землю и отталкивает её назад и вниз. В ответ поверхность толкает тело вперёд и немного вверх.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и покрытие помогают не скользить, чтобы сила отталкивания передавалась эффективнее. Тогда шаги становятся увереннее и быстрее.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бегу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беге толчок становится сильнее, но длится меньше времени. Поэтому движение выглядит резче и требует лучшего сцепления с поверхностью.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и бег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и гребля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Пловец или весло движет воду назад, создавая взаимодействие между телом и средой. Вода отвечает противоположной силой, которая помогает двигаться вперёд.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Отталкивание воды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 мощнее движение рук или весла, тем заметнее продвижение. Важно не просто раздвигать воду, а направлять её назад.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гребка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хорошо видно, что для движения вперёд нужно оттолкнуться от чего-то другого. Именно поэтому даже в воде и вёсла, и руки работают по одному принципу.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реактивная тяга возникает при выбросе газов из сопла.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Реактивное движение: от газа к толчку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кто действует и кто получает ответное воздействие в каждом примере.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ситуациях силы возникают попарно, действуют на разные тела и направлены в противоположные стороны.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взаимодействия тел по третьему закону Ньютона
</a:t>
            </a:r>
            <a:endParaRPr lang="en-US" sz="105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сил в разных ситуациях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заметнее движение пули, тем ощутимее отдача в руке или плече стрелка.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участвуют в этом взаимодействии: пуля летит вперёд, а оружие получает толчок назад.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Ньютона; объяснение явления отдачи в механике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122" y="1328525"/>
            <a:ext cx="3493906" cy="284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книга не проваливается сквозь стол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действует на стол силой тяжести и давит на его поверхность вниз. Это действие связано с весом книги и направлено строго вертикально.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давит вниз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стол достаточно прочный, его сила опоры уравновешивает вес книги. Тогда книга сохраняет покой и остаётся на поверхности, а не проходит сквозь неё.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всё остаётся на месте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действия и противодействия приложена к разным телам, поэтому они не складываются в ноль для книги. На неё влияют только силы, действующие именно на книгу.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не взаимно гасятся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 стол действует на книгу такой же по модулю силой опоры. Она направлена вверх и не даёт книге начать движение вниз.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отвечает вверх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силы возникают одновременно, поэтому их удобно сравнивать на одной шкале.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одинаковы по модулю, а различие заключается в направлении и в том, что силы действуют на разные тела.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третьему закону Ньютона; условное сравнение модулей
</a:t>
            </a:r>
            <a:endParaRPr lang="en-US" sz="96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 действия и противодействия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493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600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изучении закона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действия и противодействия не исчезают, потому что приложены к разным телам. Для одного тела важны только силы, действующие именно на него.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«обнуляют» друг друга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Ньютона описывает именно взаимодействие двух тел. Если искать пару сил, нужно сначала определить, кто на кого действует и в каком направлении.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два тела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говорить, что более сильное тело побеждает. Взаимодействие всегда даёт две равные по модулю силы, и обе возникают одновременно.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победителя в паре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304" y="1225646"/>
            <a:ext cx="2559164" cy="19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944" y="1225646"/>
            <a:ext cx="2566691" cy="19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старте бегун резко отталкивается стопой от дорожки. Поверхность, в ответ, толкает его тело вперёд, и именно этот импульс помогает быстро набрать скорость.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Старт, который задаёт землю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пловец или гребец отталкивает воду назад, вода возвращает усилие вперёд. На иллюстрации хорошо смотрится момент мощного гребка, где стрелки показывают противоположные направления.
</a:t>
            </a:r>
            <a:endParaRPr lang="en-US" sz="986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Гребок, который двигает лодку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прыжке спортсмен сильнее давит на пол или дорожку, чем в обычном шаге. Опора отвечает толчком вверх, и тело получает нужный разгон для отрыва от поверхности.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 через силу опоры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Ньютона в спорте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определения пары действия и противодействия в любом взаимодействии.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пару сил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самых выразительных примерах легче увидеть, как одно тело получает толчок от другого.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Реактивное движение и быстрые толчки заметнее всего, потому что изменение движения происходит резко и наглядно.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схема; условная шкала наглядности проявления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закон проявляется особенно заметно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Ньютона в технике и безопасности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ракетной технике учитывают, что выброс газов назад создаёт движение вперёд. Поэтому форму сопла и режим работы двигателя подбирают очень точно.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Ракеты и двигатели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лодках и обуви важны сцепление и устойчивость. Конструкторы стараются усилить полезное взаимодействие с водой или поверхностью и уменьшить лишние потери.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Лодки и спортивная обувь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выстреле, столкновении или вибрации нагрузки передаются телу человека. Защитное снаряжение помогает распределять их и делать воздействие менее опасным.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ударов и отдачи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третьего закона Ньютона помогает рассчитывать движение точнее, повышать управляемость техники и снижать риск травм в спорте и в повседневных ситуациях.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инженерам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090865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третьему закону Ньютона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Сравни, кто действует и кто получает ответное действие в разных ситуациях.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силы относятся к разным телам и направлены противоположно, поэтому они образуют пару взаимодействия.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на примерах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закон, который объясняет движение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Ньютона показывает, что каждое взаимодействие рождает две равные и противоположные силы. Он помогает понять, как мы идём, плывём, стреляем и запускаем ракеты.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2026-05-29T07:39:07Z</dcterms:created>
  <dcterms:modified xsi:type="dcterms:W3CDTF">2026-05-29T07:39:07Z</dcterms:modified>
</cp:coreProperties>
</file>