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жанры сценических выступлений на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2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жанров сценических выступлений раскрывает искусство и коммуникацию в англоязычной культуре.
</a:t>
            </a:r>
            <a:endParaRPr lang="en-US" sz="295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сценического искусства в англоязычных странах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традиции начинаются в античной Греции и эпохе Шекспира, продолжаясь через Возрождение и викторианскую эпоху. Влияние США и Великобритании сформировало уникальные жанры и формы выступлений.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сценических представлений на английском языке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Dramatic performances включают драму, трагедию и комедию, опираясь на сложные сюжеты и актёрское мастерство, важное для развития сюжета и раскрытия персонажей.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Musical performances объединяют вокал, оркестровое сопровождение и хореографию, создавая яркие музыкальные спектакли и концерты с характерными элементами мультимедийного сопровождения.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Dance performances охватывают балет, современный и народный танец, где движение выражает эмоции и синтезируется с музыкой, подчеркивая физическую пластичность исполнителей.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Circus и multimedia performances сочетают цирковое искусство с современными технологиями, создавая визуально насыщенные шоу с элементами акробатики и цифровых эффектов.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Аспекты и примеры драматических выступлений
</a:t>
            </a:r>
            <a:endParaRPr lang="en-US" sz="2673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характера в пьесах Шекспира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Шекспира раскрывают сложные психологические портреты героев и досконально проработанные сюжеты. Использование монологов помогает понять внутренние переживания персонажей.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постановки в театре National Theatre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National Theatre сочетает традиции с инновациями, демонстрируя работы классиков и современных драматургов, уделяя внимание сценографии и режиссуре.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пьесы Т. С. Элиота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Элиота отличаются символизмом и глубокой философской тематикой, расширяя границы традиционного драматического жанра через сложные диалоги и структурные модели.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 значимые примеры музыкальных выступлений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Бродвейские мюзиклы славятся масштабностью постановок, где вокал сочетается с актерской игрой и хореографией, создавая запоминающиеся шоу.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West End в Лондоне – центр британского музыкального театра с разнообразием жанров и высококлассным исполнительским составом.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спектакли "The Phantom of the Opera", "Hamilton" и "Cats" задают стандарты качества и популярности на мировой сцене.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Танцевальное искусство: традиции и новаторство
</a:t>
            </a:r>
            <a:endParaRPr lang="en-US" sz="261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балет в London Royal Ballet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балетный театр известен изысканностью техники и классическими постановками, сочетающими строгую хореографию и выразительность исполнения.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танец и открытие новых имён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танец раздвигает границы классики, акцентируя внимание на свободе движения и эмоциональной выразительности. Международные фестивали способствуют появлению молодых талантов.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Уличный и этнический танец: энергия и культура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 dance и народные танцы отражают культурные традиции и динамичную атмосферу городских площадок, объединяя разнообразные стили и энергетику массовых выступлений.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Цирковые представления и уличные шоу: от классики к инновациям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 объединяет акробатику, клоунаду и магию, создавая захватывающие номера. Cirque du Soleil преобразил жанр, сочетая театр и современные технологии.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шоу охватывают флешмобы, перформансы и уличный театр, оживляющий общественные пространства Лондона и Нью-Йорка, привлекая множество зрителей.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956" y="15339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5050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Видеопроекции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высококачественных видеопроекций создаёт глубину и динамику сцен, усиливая визуальное восприятие спектакля.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дизайн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звук и музыка создают атмосферу и эмоциональный фон, дополняя визуальные элементы мультимедийных шоу.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VR и AR технологии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виртуальной и дополненной реальности расширяет возможности взаимодействия зрителя с постановкой, делая опыт более погружённым.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в мультимедийных выступлениях
</a:t>
            </a:r>
            <a:endParaRPr lang="en-US" sz="3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9047" y="1584025"/>
            <a:ext cx="3876506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сценических выступлений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Представлены основные черты каждого жанра и примеры заметных постановок для разных аудиторий.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различаются по акцентам на актёрской игре, музыке, движении и технологиях, обеспечивая широкий спектр зрительских предпочтений.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Companion to Theatre and Performance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подготовки сценического выступления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стадии и роли в создании постановки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Performance Art: Концепты и признанные представители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Performance art — это форма живого искусства, которая выделяется отсутствием традиционного сценария и позволяет артисту свободно выражать идеи и эмоции в реальном времени.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 жанра, такие как Марина Абрамович, Джозеф Бойс и Энтони Гормли, используют тело и пространство как основное средство художественной коммуникации.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часто служит площадкой для социальных протестов и экспериментов, а также широко применяется в образовательных проектах для развития критического мышления и самовыражения.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Иммерсивный театр создаёт уникальное взаимодействие зрителя и постановки, устраняя традиционные барьеры между актёрами и аудиторией и расширяя границы восприятия искусства.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спектакль 'Sleep No More' в Нью-Йорке, где зрители свободно перемещаются по пространству, исследуя сюжет различными путями.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Immersive Theatre: Новая вовлечённость зрителя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Punchdrunk в Великобритании известен использованием нестандартных локаций и интерактивных элементов, что усиливает эмоциональное погружение и индивидуальный опыт каждого зрителя.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Нелинейные сценарии и разнообразие способов взаимодействия с постановкой способствуют более глубокой вовлечённости и расширяют представления о традиционном театральном искусстве.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новым форматам возрастают благодаря технологическим инновациям и привлечению молодёжной аудитории через интерактивность и визуальные эффекты.
</a:t>
            </a:r>
            <a:endParaRPr lang="en-US" sz="100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Statista, British Arts Council,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мультимедийных и иммерсивных форм (2000-2023 гг.)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устойчивый рост посещаемости, что свидетельствует о переходе аудитории от классических форм к современным иммерсивным и мультимедийным постановкам.
</a:t>
            </a:r>
            <a:endParaRPr lang="en-US" sz="9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Interactive and Educational Performances: Образовательное значение
</a:t>
            </a:r>
            <a:endParaRPr lang="en-US" sz="2059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Драматические клубы для изучения английского языка
</a:t>
            </a:r>
            <a:endParaRPr lang="en-US" sz="1373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драмклубы способствуют развитию языковых навыков через постановки на английском языке, что помогает учащимся улучшить произношение и расширить словарный запас.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театр и дебатные конкурсы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Science Theatre и дебатные мероприятия развивают критическое мышление и умение аргументировать, создавая условия для активного применения английского в познавательном контексте.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слэмы и культурное самовыражение
</a:t>
            </a:r>
            <a:endParaRPr lang="en-US" sz="1389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Англоязычные поэтические слэмы предоставляют молодёжи платформу для раскрытия творческого потенциала и совершенствования навыков публичных выступлений на иностранном языке.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 — Edinburgh Festival Fringe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крупнейшего альтернативного театрального фестиваля мира, предоставляющего платформу для дебютов и экспериментов в англоязычном театре.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— Glastonbury Festival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музыкальных фестивалей в Великобритании, сочетающих перформансы разных жанров и способствующих развитию культурных связей.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1984 — Broadway Festival, Нью-Йорк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статуса Бродвея как центра музыкального театра с привлечением артистов со всего мира и зрителей всех возрастов.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Рост международных театральных фестивалей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Масштабирование мероприятий, объединяющих театралов и профессионалов из разных стран для обмена опытом и продвижения инновационных форм.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Major Festivals and Events: Влияние международных площадок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 Performances: Сцена в эпоху цифровизации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Онлайн-платформы, такие как YouTube Live и National Theatre at Home, обеспечивают доступ к качественным постановкам, расширяя аудиторию и преодолевая географические барьеры.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форматы — виртуальные концерты, интерактивные спектакли и мастер-классы, делающие искусство доступным для молодёжи и стимулирующие интерес к театру.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2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оценки сценического выступления по англоязычным стандартам
</a:t>
            </a:r>
            <a:endParaRPr lang="en-US" sz="2992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Оригинальность идеи и подачи считается ключевым критерием, оценивающим творческий потенциал и способность выделяться среди других исполнителей.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на сцене (stage presence) включает уверенность, выразительность и умение устанавливать контакт с аудиторией, что значительно влияет на восприятие выступления.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Техническое качество, включая использование английского языка, организацию пространства и спецэффекты, способствует профессиональной оценке и успеху на конкурсах.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Society and Youth: Влияние сценических жанров на молодёжь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Англоязычные сценические жанры развивают у молодёжи навыки публичных выступлений и межкультурного общения, укрепляя уверенность в себе.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стимулируют интерес к изучению языков и расширяют горизонты благодаря знакомству с традициями разных стран и культур.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занятия способствуют формированию лидерских качеств и умению работать в коллективе, что важно для профессионального и личностного роста.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занятие сценическим искусством помогает преодолевать языковые барьеры и адаптироваться в международной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для начинающих артистов: от школы — к сцене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опыт включает участие в школьных постановках и конкурсах чтецов, что помогает освоить основы актерского мастерства и уверенность на сцене.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развитие возможно через театральные кружки и летние лагеря с углублённым изучением английского и практикой выступлений.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систематическая подготовка в профильных колледжах и создание портфолио, включающего разнообразные выступления на английском языке для профессионального роста.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47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будущее сценических выступлений на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247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Сценическое искусство на английском языке остаётся ключевым инструментом культурного обмена и образования, открывая новые горизонты для самовыражения и творческого развития молодёжи.
</a:t>
            </a:r>
            <a:endParaRPr lang="en-US" sz="324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2026-05-07T17:39:55Z</dcterms:created>
  <dcterms:modified xsi:type="dcterms:W3CDTF">2026-05-07T17:39:55Z</dcterms:modified>
</cp:coreProperties>
</file>