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угрозы человечеству: обзор и ключевые темы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глобальных рисков и их воздействия на общество и природу.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Глобализация, технологический прогресс и демографический рост ускоряют возникновение угроз. Пандемия COVID-19 и климатические изменения усилили их актуальность в XXI веке.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появления глобальных угроз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глобальная температура повысилась на 1,15°C, вызывая рост экстремальных явлений: засух, ураганов и наводнений, что серьёзно влияет на экосистемы.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изменения ведут к утрате биоразнообразия, угрожающим запасам воды и продовольственной безопасности, а также стимулируют миграционные процессы среди населения.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и их последствия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Смертность, связанная с загрязнением воздуха, отражает серьёзное влияние экологических проблем на здоровье населения, особенно в промышленных регионах.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млн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ежегодно умирают из-за загрязнения воздуха во всём мире, что подчёркивает необходимость срочных экологических мер.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2020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00" y="3030119"/>
            <a:ext cx="8352600" cy="156611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700" y="191612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Глобальное геополитическое соперничество ведёт к наращиванию военных сил и рискам масштабных конфликтов с применением ядерного оружия.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63625" y="189447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Около 12 500 ядерных боеголовок сосредоточено в руках только нескольких государств, что поддерживает напряжённость и угрозу нового витка гонки вооружений.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95700" y="328500"/>
            <a:ext cx="8380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конфликты и угроза ядерной войны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Пандемии значительно влияют на социально-экономические системы, вызывая структурные изменения и новые вызовы для здравоохранения.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здравоохранения, 2023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2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долговременный и разнообразный эффект пандемий, подчеркивая важность готовности к будущим кризисам.
</a:t>
            </a:r>
            <a:endParaRPr lang="en-US" sz="1229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Пандемии: исторические примеры и последствия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богатства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переживает сильное неравенство: 1% населения владеет имуществом, эквивалентным остальным 99%, что усугубляет социальные разрывы и нестабильность.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равного доступа к образованию и здравоохранению усиливает риски социальной напряжённости и ограничивает возможности устойчивого развития.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неравенство как фактор риска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Финансовый кризис 2008 года вызвал массовую безработицу, затронув более 30 миллионов человек по всему миру.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угрозы и глобальные кризисы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Пандемия COVID-19 снизила мировой ВВП на 3,5% в 2020 году, что привело к экономическим трудностям для многих стран.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Нефтяные шоки дестабилизируют энергетические рынки, вызывая экономическую неопределённость и удар по развивающимся странам.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Развивающиеся экономики страдают от возрастающей задолженности и снижения возможностей для устойчивого роста и развития.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Усиление национализма и политическая фрагментация подрывают международное сотрудничество и способность решать глобальные проблемы.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угрозы и геополитическая нестабильность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Значительные события, такие как Брексит и торговые конфликты между США и Китаем, усиливают напряжённость и экономическую нестабильность.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Локальные конфликты в Украине и Сирии показывают сложности в достижении мира и доверия на международной арене.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Развитие искусственного интеллекта и автоматизации вызывает опасения по поводу роста технологической безработицы и изменений на рынке труда.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Быстрое технологическое развитие может увеличивать социальное неравенство из-за ограниченного доступа к новым ресурсам и навыкам.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Новые формы контроля и слежки создают вызовы для личной свободы и прав человека в цифровую эпоху.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Автономные транспортные системы несут риски серьёзных аварий при возможных сбоях программного обеспечения и хакерских атаках.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прогресс как источник угроз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735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угрозы: пандемии и устойчивость к лекарствам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391275" y="2065725"/>
            <a:ext cx="25938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2002 — вспышка SARS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Тяжёлый острый респираторный синдром вызвал глобальную тревогу, ускорил развитие международных механизмов борьбы с эпидемиями.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00125" y="2065725"/>
            <a:ext cx="24816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5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 — рост антибиотикорезистентности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инфекций, устойчивых к лекарствам, повышает смертность и нагружает системы здравоохранения, требуя международного сотрудничества и новых методов лечения.
</a:t>
            </a:r>
            <a:endParaRPr lang="en-US" sz="1153" dirty="0"/>
          </a:p>
        </p:txBody>
      </p:sp>
      <p:sp>
        <p:nvSpPr>
          <p:cNvPr id="12" name="Text 4"/>
          <p:cNvSpPr txBox="1"/>
          <p:nvPr/>
        </p:nvSpPr>
        <p:spPr>
          <a:xfrm>
            <a:off x="425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1981 — выявление ВИЧ/СПИДа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вируса иммунодефицита человека стало началом эпидемии, приведшей к миллионам смертей и изменившей подходы к инфекционным заболеваниям.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230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2020–2022 — пандемия COVID-19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распространение коронавируса привело к миллионам жертв и серьезным изменениям в здравоохранении и социальной жизни по всему миру.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Дезинформация подрывает доверие к государственным институтам, формируя искажённое восприятие общественных событий и вызывая социальную нестабильность в разных странах.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Хакерские атаки, направленные на критическую инфраструктуру и личные данные, создают угрозы не только для безопасности пользователей, но и для функционирования экономических и политических систем.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угрозы и кибербезопасность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миграции и их последствия для общества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в Сирии вызвал масштабный исход более 4,8 миллиона беженцев за короткий срок. Приёмные страны столкнулись с задачами интеграции и социальной стабильности.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Сирийский миграционный кризис 2015 года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переселенцы в Бангладеш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около полумиллиона людей вынуждены покидать родные места из-за подъёма уровня моря и наводнений, что усиливает давление на городские территории и социальные службы.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экономических кризисов на миграцию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безработицы и бедности в некоторых регионах провоцирует внутренние и международные перемещения, вызывая напряжённость и требуя эффективных политических решений.
</a:t>
            </a:r>
            <a:endParaRPr lang="en-US" sz="114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857498"/>
            <a:ext cx="4365000" cy="14956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ООН и ВОЗ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бюджетов, выделенных на борьбу с изменением климата, пандемиями и гуманитарными кризисами, позволяет оценить баланс между профилактикой и экстренной помощью.
</a:t>
            </a:r>
            <a:endParaRPr lang="en-US" sz="1089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Расходы на ликвидацию последствий пандемий значительно превышают финансирование профилактических мер по борьбе с климатическими изменениями.
</a:t>
            </a:r>
            <a:endParaRPr lang="en-US" sz="1089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расходов на глобальные антикризисные меры (2010–2023)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6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и глобальное управление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247725" y="1128300"/>
            <a:ext cx="25548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2015–2030 — Цели устойчивого развития ООН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направлена на комплексное улучшение экономического, социального и экологического состояния планеты к 2030 году.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26850" y="2871300"/>
            <a:ext cx="25548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ВОЗ в борьбу с пандемиями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координирует глобальные меры реагирования, наблюдения и научных исследований по инфекционным угрозам.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337925" y="2889925"/>
            <a:ext cx="25548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2015 — Парижское соглашение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Заключённое соглашение установило обязательства для стран по сокращению выбросов парниковых газов и борьбе с глобальным потеплением.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059889"/>
            <a:ext cx="8355900" cy="16401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3094933"/>
            <a:ext cx="3903000" cy="16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Возобновляемые источники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возобновляемых источников значительно снижает выбросы CO₂, способствуя экологической устойчивости и борьбе с изменениями климата.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834025" y="3094933"/>
            <a:ext cx="3903000" cy="16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города и биотехнологии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«умного города» обеспечивают эффективное управление ресурсами, а биотехнологии повышают эффективность сельского хозяйства, снижая нагрузку на окружающую среду.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94050" y="182989"/>
            <a:ext cx="83559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и инновационные решения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 преодолению угроз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и национальные меры в управлении рисками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Просветительские кампании формируют экологическое сознание и информируют о глобальных проблемах, стимулируя ответственное поведение среди широкой аудитории.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Вовлечение общества в предотвращение угроз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массовых экологических мероприятий и волонтёрских акций способствует активному участию жителей и укрепляет социальные связи.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краудфандинга помогает финансировать научные и гуманитарные проекты, вовлекая население в поддержку решений глобальных задач.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биоразнообразия требует развития эффективных экосистемных стратегий и предотвращения дальнейшего исчезновения видов.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Вызовы будущего: новые угрозы и моральный выбор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Этическое регулирование искусственного интеллекта необходимо для предотвращения злоупотреблений и обеспечения безопасности технологий.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Гармонизация интересов государства и бизнеса играет ключевую роль в устойчивом развитии и снижении конфликтов.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моральных дилемм, таких как генное редактирование, требует открытого общественного диалога и инновационных моделей управления.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действий — ключ к устойчивому будущему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усилий государств, науки и общества является основой эффективного преодоления глобальных угроз и обеспечения благополучия для будущих поколений.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2026-05-11T06:32:54Z</dcterms:created>
  <dcterms:modified xsi:type="dcterms:W3CDTF">2026-05-11T06:32:54Z</dcterms:modified>
</cp:coreProperties>
</file>