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события в информатике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действие ведёт к другому и как цепочка шагов даёт заметный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информатика во 2 классе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учит работать с информацией, компьютером и простыми алгоритмами. Во 2 классе важно делать всё по порядку, понимать команды и действовать аккуратно. На уроках учатся открывать файл, набирать текст, выбирать картинку, проверять результат и закрывать программу.
</a:t>
            </a:r>
            <a:endParaRPr lang="en-US" sz="1754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порядок шагов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последовательность шагов: один шаг идёт за другим. Если поменять их местами, компьютер может сделать не то, что вы задумали, и результат окажется неправильным или незавершённым.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простой алгоритм: включить компьютер, дождаться загрузки, открыть нужную программу. В таких шагах каждый следующий появляется только после предыдущего, поэтому порядок особенно важен.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сначала выбрать инструмент, затем нарисовать, потом сохранить. Или так: сначала прочитать задание, затем выполнить, после этого проверить ответ. Так алгоритм помогает уверенно довести дело до результата.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шаги перед уроком информатики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полезно сделать понятные действия: прийти в класс, сесть за парту, убрать лишние вещи, достать учебник или тетрадь и внимательно слушать задание учителя.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настроиться на работу без спешки. На рабочем месте школьника обычно есть парта, тетрадь, карандаш, а также компьютер или ноутбук — чтобы руки и глаза были «в порядке».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шагов получается готовая работа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действий: от задания к проверенному результату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действия в компьютерной работе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— это короткое указание, что нужно сделать. Например, «открыть», «сохранить» или «закрыть». Команда задаёт действие, а компьютер выполняет её за вас по правилам программы.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— это выполнение команды. Когда вы нажимаете клавишу, щёлкаете мышью, вводите текст или выбираете картинку, вы превращаете команду в реальную работу на экране.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встречаются команды: нажать, выбрать, открыть, закрыть, сохранить, удалить и перетащить. Они помогают управлять мышкой, клавиатурой и окнами программ.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и про последовательность: сначала одна команда, потом другая. Когда шаги идут в правильном порядке, вы легче получаете нужный результат и меньше ошибаетесь.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ученика на уроке информатики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нужны компьютер (или ноутбук), клавиатура, мышь и монитор. Рядом обязательно держат тетрадь или черновик для коротких записей и подсказок, чтобы не терять ход мысли.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быть аккуратным: ничего не должно мешать нажимать клавиши и двигать мышь. На столе удобно иметь карандаш и значок порядка, чтобы каждый раз начинать урок «с правильной стороны».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 действий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забыть важный шаг и не сделать лишнюю ошибку. Если сначала нажать не ту кнопку, потом придётся искать, исправлять и тратить время на исправления.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порядок особенно важен при включении компьютера, открытии программы, сохранении файла и завершении работы. Каждое действие открывает путь к следующему, как ступеньки лестницы.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идут по плану, работа становится понятной и спокойной. Вы уже знаете, что делать дальше, а компьютер не «сюрпризит» — результат получается быстрее и увереннее.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— это заметный результат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— это момент, который можно увидеть и назвать. Например, рисунок уже на экране и выглядит так, как задумано. Оно появляется после нужной цепочки шагов.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готов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напечатали нужные слова и они появились в программе, можно сказать, что произошло событие. Теперь видно результат работы, а не только действия по пути к нему.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набран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— тоже событие. После него файл остаётся в памяти компьютера, и вы можете продолжить работу позже. Видимый признак — подтверждение сохранения и имя файла.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сохранён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событием становится понятный итог: задание выполнено, раунд завершён, вы получили результат. Это показывает, что ваши шаги действительно привели к цели.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пройдена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задания к результату на уроке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от чтения задания до проверки готового продукта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готовый рисунок или текст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текст — это когда слова набраны полностью и уже видны на экране. Его можно перечитать, сохранить в файле и при необходимости распечатать. Состояние «готово» легко узнать: работа завершена и можно перейти к следующему заданию.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тоже считается результатом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появляется готовый рисунок: линии ровные, детали добавлены, ничего не «забыто». Его можно показать одноклассникам, сохранить для следующего урока или распечатать. Такие признаки помогают понять: работа дошла до конца.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«оживает» на экране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задание на компьютере удобно делать по частям. Например, чтобы нарисовать картинку, сначала выбирают инструмент, потом рисуют форму, затем добавляют цвет и только после — исправляют ошибки.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устроен и набор текста. Сначала находят нужную букву, затем печатают слово, после этого проверяют пробелы и заглавные буквы. Работа становится понятной и без спешки.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делаете один шаг за другим, вы меньше путаетесь. Каждый новый шаг опирается на предыдущий: без него результат может выглядеть незавершённым или неверным.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помогают закончить работу. Вы видите продвижение и легче заметите, где нужно исправить. В итоге даже сложное задание превращается в аккуратную последовательность действий.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в большой работе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шаг и событие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— это одно конкретное действие, которое продвигает работу вперёд. Например, нажать клавишу, выбрать цвет или вставить фигуру. Такие действия можно повторять много раз.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сомневаетесь, спросите себя: «Могу ли я сделать это ещё раз?» Если да — скорее всего, это шаг. Если результат уже виден — значит, произошло событие.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— это заметный итог, который можно увидеть сразу. Готовый рисунок на экране, набранный текст или сохранённый файл — это событие. Оно показывает, что работа дошла до результата.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игре и на уроке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простой компьютерной игре тоже есть последовательность: выбрать игру, прочитать правило, сделать ход и получить ответ. Потом вы видите результат — например, звёздочку за удачный шаг или флажок. Одинаково приятно, что всё зависит от правильной очередности 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порядок действий всегда важен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даёт задание, вы проходите похожие шаги: сначала подготовка, затем действия на компьютере, потом проверка. Если всё сделано по порядку, появляется видимый результат. Так же, как в игре, успех становится понятным и радостным.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информатики задание похоже на игру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файл без ошибки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сохраняющего процесса: от завершения работы до проверки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шаги помогают работать спокойно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разбито на шаги, оно кажется меньше и проще. У ученика появляется план: сделать одну часть, затем следующую. Так легче держать внимание и не терять ход работы.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меньше ошибаться. Если вы выполняете действие по очереди, не приходится «искать кнопку» наугад и тратить лишние минуты. Особенно это важно при работе с мышью, клавиатурой и окнами программ.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плюс — урок становится аккуратным. Вы не забываете важные действия и понимаете, что уже сделано. В результате работа идёт спокойно и уверенно, без лишней спешки.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которые бывают на уроках информатики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готов, но настоящее событие — когда вы его сохраняете. Появляется уверенность: работа не исчезнет до следующего урока. Можно показать результат учителю, а затем сохранить ещё раз и продолжить. Это помогает видеть прогресс и радоваться успехам.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сохранённый рисунок — маленькая победа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самым памятным бывает момент, когда впервые набранное слово появляется на экране. Вы можете перечитать его и почувствовать: «У меня получилось!» Такое событие показывает, что вы умеете работать с клавиатурой и шаги сложились в результат.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слово, которое уже видно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компьютер. Это самый первый шаг, с него начинается цепочка работы, и всё дальнейшее возможно только после загрузки.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нужную программу. После этого можно начинать выполнять задание и выбирать инструменты на экране.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Выполните основную часть задания: сделайте нужные действия и доведите работу до результата. Тут особенно помогает точный порядок шагов.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файл. Когда сохранение выполнено, работа «закрепляется», и вы можете спокойно перейти к следующему заданию.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расположить шаги по порядку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для любой учебной истории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рассказать о любой работе, задайте себе вопрос: что было сделано? Например, выбрали инструмент, набрали текст или сделали ход в игре. Так проще вспомнить шаги.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вопрос — почему это получилось? Обратите внимание на порядок: вы делали шаг за шагом, не пропускали важные действия. Понимание причины помогает улучшать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 — какой результат вышел? Посмотрите, что теперь видно: готовый рисунок, сохранённый файл или завершённая игра-тренажёр. Результат помогает оценить успех и закрепить навык.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шагов к результату — и маленький успех каждый раз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выполнять задание по порядку, а события показывают готовый итог работы. Алгоритм делает действия ясными, порядок снижает ошибки, а результат становится заметным и полезным — даже в 2 классе.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2026-05-14T09:29:17Z</dcterms:created>
  <dcterms:modified xsi:type="dcterms:W3CDTF">2026-05-14T09:29:17Z</dcterms:modified>
</cp:coreProperties>
</file>