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и мощь полонеза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Танец, который идёт с достоинством и звучит как праздник.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народного танца к музыке праздника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родился в Польше как народный танец, а потом вышел в бальные залы и на торжественные шествия. Его медленный, красивый шаг быстро покорил Европу.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«полонез»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«полонез» пришло из французского языка и буквально означает «польский». Так сразу понятно, откуда этот танец и музыка получили своё имя.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полонез легко узнать по ровному трёхдольному размеру. Он звучит так, будто каждый такт делает три уверенных шага вперёд.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полонеза часто торжественное и смелое. Он напоминает важный выход в зал, когда все ждут чего-то красивого и значительного.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полонез в движении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танцуют парами, и движения в нём широкие, спокойные и плавные. Здесь нет спешки и прыжков — только важный шаг и красивая осанка.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танца подходит просторный зал, длинный проход и нарядные костюмы. Всё выглядит как торжественное шествие, где каждый участник движется с уважением и блеском.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1164" y="1249087"/>
            <a:ext cx="29790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3406" y="2961012"/>
            <a:ext cx="186188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музыки полонеза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полонеза слышится ясно и уверенно, словно музыка сама знает, куда идёт. Он помогает танцу звучать собранно, торжественно и очень красиво.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в полонезе обычно широкая и плавная. Она не торопится, а будто расправляет плечи и ведёт слушателя по праздничному залу.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полонеза часто начинается гордо, как первый уверенный шаг. Из-за этого кажется, что перед нами не просто танец, а важное событие.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Парадное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полонезе слышны сила, порядок и блеск. Поэтому он особенно хорошо подходит для торжеств, где нужно создать чувство красоты и уважения.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бал и церемония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любили танцевать на балах, свадьбах и придворных праздниках. Он сразу задавал настроение: всё становилось нарядным, важным и немного волшебным.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именно полонез открывал торжество. Его спокойный и величавый ход словно говорил всем гостям: сейчас начинается особый вечер.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обычный зал под такую музыку менялся. В нём словно зажигались свечи, расправлялись платья, и праздник становился ещё более красивым.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доли помогают музыке идти спокойно и гордо, без суеты. Поэтому полонез легко узнать уже с первых тактов.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Общепринятый музыкальный размер полонеза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3/4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размер полонеза, поэтому он звучит как уверенный трёхшаговый ход.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Фридерик Шопен и полонез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Композитор, который услышал гордость танца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Фридерик Шопен очень любил полонез и написал много произведений в этом жанре. Он показал, что полонез может звучать не только для танца, но и как большая концертная музыка. В его сочинениях слышны сила, чувство и любовь к родной Польше.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узнают с первых тактов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Полонезы Шопена звучат особенно ярко и торжественно. В них есть героические интонации, широкие мелодии и очень уверенный характер. Поэтому рядом с портретом композитора удобно показать ноты — будто сама музыка стоит в парадном строю.
</a:t>
            </a:r>
            <a:endParaRPr lang="en-US" sz="13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в творчестве Шопена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 сделал полонез не только танцем, но и самостоятельной концертной музыкой. Его произведения стали глубже, сложнее и выразительнее, чем старинные танцевальные версии.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полонезах слышны смелость, память и чувство гордости. Музыка как будто рассказывает о человеке, который идёт вперёд с поднятой головой.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умел соединять блеск и силу с лирической красотой. Поэтому полонезы Шопена звучат одновременно торжественно и очень сердечно.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благодаря Шопену этот жанр прославился во всём мире. Его полонезы и сегодня звучат как большие музыкальные картины.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437" y="1238150"/>
            <a:ext cx="351675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975" y="3001300"/>
            <a:ext cx="312600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«Героический» полонез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ля-бемоль мажор особенно знаменит и часто называется «Героическим». Он звучит широко, мощно и очень уверенно, словно большой праздник выходит на сцену.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смелости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известных полонезах Шопена слышны отвага и внутренний подъём. Эти произведения не просто красивы — они словно подбадривают слушателя идти вперёд.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Блеск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полонезы звучат особенно ярко, с сияющей мелодией и сильным ритмом. Кажется, будто музыка идёт по залу в сверкающем костюме.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известное произведение Шопена в этом жанре имеет свой неповторимый характер. Но всех их объединяют торжественность, благородство и большая музыкальная сила.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полонезы
</a:t>
            </a:r>
            <a:endParaRPr lang="en-US" sz="20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Парадная одежда и блеск полонеза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Зал, который готовится к празднику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зале всё должно выглядеть особенно нарядно. Свет свечей отражается в зеркалах, а золотые детали на стенах и одежде делают праздник ещё торжественнее. Кажется, что музыка уже вошла в комнату и попросила всех держаться очень красиво.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Костюм, который помогает держаться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полонеза подходят пышные платья, мундиры, ленты и ордена. Такая одежда не просто украшает танец, а помогает показать его серьёзный и праздничный характер. Пары выглядят как участники торжественного шествия, где каждый шаг имеет значение.
</a:t>
            </a:r>
            <a:endParaRPr lang="en-US" sz="12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нарядного входа к торжественному настроению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шаги, осанка и движение пар создают особую праздничную атмосферу полонеза.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русских балах полонез открывал торжественные вечера. Его плавный шаг сразу задавал тон празднику и помогал гостям почувствовать себя участниками важного события.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дворянских домах, театрах и на приёмах этот танец узнавали с первых звуков. Он был удобен для церемоний, потому что соединял красоту, порядок и заметную важность.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нередко обращались к полонезу, когда хотели создать нарядное и величественное настроение. Этот жанр хорошо подходил для сцен, где нужна особая праздничность.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в русской культуре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и польская история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Польши полонез стал не просто танцем, а знаком национальной памяти. В нём люди узнавали свою историю, традиции и характер народа, умеющего держаться с достоинством.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времена были трудными, полонез напоминал о доме и о единстве. Его музыка помогала сохранять веру в себя, будто говорила: «Мы помним, кто мы».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полонез часто звучит особенно сердечно. В нём слышатся не только красота и блеск, но и тёплое чувство любви к своей стране.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в книгах, фильмах и театре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и фильмах полонез часто появляется там, где нужен бал, старинный зал или торжественный вход. Он сразу добавляет сцене блеск, движение и ощущение важного события.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этот танец помогает показать эпоху и характер героев без лишних слов. Когда пары идут под полонез, зритель почти слышит шорох платьев и видит сияние свечей.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775" y="1782800"/>
            <a:ext cx="2302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79606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72000" y="1782800"/>
            <a:ext cx="368400" cy="368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вместо кружения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идёт размеренно и важно, словно торжественное шествие. Вальс, наоборот, легко кружится и мягко скользит по залу.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строгости и величия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полонезе чувствуется осанка, порядок и парадный блеск. Он звучит серьёзнее и величественнее, чем лёгкий и воздушный вальс.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начала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часто открывает бал или церемонию, а вальс чаще создаёт настроение свободного танца. Поэтому у полонеза больше торжественности и строя.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полонез отличается от вальса
</a:t>
            </a:r>
            <a:endParaRPr lang="en-US" sz="20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полонез нравится и сегодня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Когда-то — придворный танец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стал любимым на балах и праздниках, потому что выглядел красиво и солидно. Эта память до сих пор придаёт ему особый блеск.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2225" y="2590107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всегда — узнаваемая красота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Современным слушателям нравится его благородный характер. Полонез звучит так, будто идёт уверенно и спокойно, а это всегда производит впечатление.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09025" y="2750633"/>
            <a:ext cx="25260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— концерт и школа
</a:t>
            </a:r>
            <a:pPr algn="ctr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полонез звучит на концертах и школьных мероприятиях. Его выбирают, когда нужен ясный ритм, праздничность и ощущение важного начала.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чувствует слушатель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и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будто расправляет плечи и помогает почувствовать себя увереннее. Музыка звучит так, словно впереди ждёт что-то хорошее и очень важное.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торжественность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этим приходит радостное волнение. Слушатель словно входит в светлый зал, где всё сияет, а мелодия спокойно ведёт его вперёд.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о полонезе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— это торжественный танец и музыка, в которых особенно заметны достоинство, порядок и красивый размеренный шаг.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соединяет плавность и силу: движется спокойно, но звучит уверенно, как будто входит в зал очень важный гость.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связывает народную традицию с концертной музыкой. Именно поэтому его можно встретить и в истории, и на сцене, и в учебнике.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полонез прославил Фридерик Шопен. Его произведения помогли этому жанру стать известным далеко за пределами Польши.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как музыка достоинства и света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Полонез прошёл путь от народного танца до символа праздника и величия. Он учит замечать красоту в спокойной силе, а в музыке — гордую осанку и светлое настроение.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2026-05-24T21:53:03Z</dcterms:created>
  <dcterms:modified xsi:type="dcterms:W3CDTF">2026-05-24T21:53:03Z</dcterms:modified>
</cp:coreProperties>
</file>