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как начало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348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дикого вида к управляемому отбору: так начинается история селекции.
</a:t>
            </a:r>
            <a:endParaRPr lang="en-US" sz="34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сближения к селекции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возникало постепенно: человек всё чаще контролировал животных, а затем начал сознательно сохранять нужные признаки. Именно здесь естественный отбор стал работать вместе с человеческим выбором.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естественный отбор: различие
</a:t>
            </a:r>
            <a:endParaRPr lang="en-US" sz="3363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тех, кто лучше приспособлен к среде: важны выживание, конкуренция и успешное размножение без участия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начинается там, где человек сам выбирает, каких особей оставлять для размножения. Решение принимают по поведению, продуктивности и удобству содержания.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одомашнивании оба механизма действуют одновременно. Дикая среда продолжает влиять на животных, но направление изменений всё сильнее задаёт человек.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возникало соседство: животные тянулись к корму, защите и остаткам пищи рядом с человеком.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и терпимость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появлялись более спокойные особи, привыкшие к присутствию людей и менее склонные к бегству.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в неволе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человек начинал контролировать спаривание и отбирать удобные для него качества.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закреплялись устойчивые домашние формы, заметно отличающиеся от диких предков поведением и строением.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дикой формы к домашней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вариативность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исходной популяции уже существовали различия по темпераменту, реакции на опасность и способности переносить близость человека. Без такой изменчивости отбор был бы невозможен.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размножении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спокойные и менее пугливые особи чаще оставляют потомство, их признаки постепенно становятся более распространёнными в поколениях.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нужные особенности наследуются, отбор не создаёт их заново, а многократно усиливает уже имеющиеся варианты, меняя популяцию в нужном направлении.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отбор вообще возможен
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→ отбор → 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разнообразие в исходной популяции превращается в устойчивый доместицированный признак.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 как первый результат
</a:t>
            </a:r>
            <a:endParaRPr lang="en-US" sz="2706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страха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отбираются особи, которые меньше боятся человека и не реагируют на него агрессией. Именно эта разница в поведении становится основой дальнейших изменений.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спокойные животные дольше остаются рядом с человеком, лучше переносят содержание в группе и чаще участвуют в размножении, чем пугливые и резкие особи.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 часто заметно раньше, чем внешние признаки: стадо или стая начинают вести себя предсказуемее, а взаимодействие с человеком становится 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Доместикационный синдром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Укорочение черепа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домашних форм морда становится короче, а череп — более компактным. Эти изменения хорошо заметны у собак, свиней и других одомашненных животных.
</a:t>
            </a:r>
            <a:endParaRPr lang="en-US" sz="1291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зубы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 челюсти нередко уменьшаются, потому что отпадает необходимость в столь жёстком добывании пищи и борьбе за неё в дикой среде.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уменьшается и общий размер тела, особенно если отбор идёт на спокойный характер, раннее созревание и более удобное содержание.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доместикации характерны и изменения окраски: появляются пятна, полосы или неравномерная пигментация, отличающие домашних животных от диких предков.
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затрагивает не изолированный признак, а целые биологические системы. Поэтому изменение одного свойства нередко тянет за собой целый набор связанных эффектов.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сети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развитие организма работают как сеть: если меняется регуляция роста или нервной системы, одновременно могут меняться форма черепа, окраска и темпы взросления.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доместикация даёт комплексный результат: от поведения до морфологии, а не только один удобный для человека признак.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сразу несколько признаков
</a:t>
            </a:r>
            <a:endParaRPr lang="en-US" sz="2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 серебристыми лисицами начался именно в этот год и наглядно показал, что отбор по поведению ускоряет изменения всей популяции.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начала эксперимента Д. К. Беляева по доместикации серебристой лисицы.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 К. Беляев; обзорные материалы по эксперименту одомашнивания серебристой лисицы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признаков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измерений помогает отделить дикую форму от домашней по устойчивым морфологическим сдвигам.
</a:t>
            </a:r>
            <a:pPr algn="l" indent="0" marL="0">
              <a:lnSpc>
                <a:spcPct val="150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признаков одновременно сдвигаются в сторону уменьшения размеров и упрощения формы, это поддерживает вывод о длительном отборе под контролем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остеология и археозоологические эталонные серии; обобщение по данным палеозоологии.
</a:t>
            </a:r>
            <a:endParaRPr lang="en-US" sz="10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Археозоологические признаки содержания животных
</a:t>
            </a:r>
            <a:endParaRPr lang="en-US" sz="2972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пол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находок показывает, кого чаще забивали или оставляли для разведения. Преобладание молодых самцов и взрослых самок обычно связано с управляемым стадом, а не со случайной добычей.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туш
</a:t>
            </a:r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разделки и обугливание помогают понять, как именно использовали животных после убоя. Регулярные одинаковые отметки на костях указывают на повторяющуюся хозяйственную практику, а не на единичный эпизод.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костей в пределах хозяйственных зон, а также следы ограждений и навоза помогают реконструировать стоянку как место длительного удержания животных, а не только краткой охоты.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 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зубов и копролиты указывают на кормление, содержание в неволе и особенности рациона. Такие признаки особенно ценны там, где сами постройки загонов не сохранились.
</a:t>
            </a:r>
            <a:endParaRPr lang="en-US" sz="12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датируют и проверяют выводы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абсолютный или относительный возраст слоя: радиоуглеродный анализ дает дату органики, а стратиграфия показывает, в каком порядке формировались культурные напластования.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связан ли костный материал именно с нужным горизонтом. Перемешивание слоев, переотложение и поздние нарушения могут исказить картину и дать ложное впечатление о времени доместикации.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эталонами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находки сравнивают с эталонными сериями диких и домашних форм. Важно учитывать сохранность костей, возраст животного и возможную деформацию, связанную с почвенными условиями.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вывод возникает только при совпадении нескольких признаков сразу: дата слоя, морфология костей, хозяйственный контекст и археозоологическая статистика должны поддерживать друг 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собака и волк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ранних собак заметны уменьшение черепа и зубов, а также более спокойное поведение. Эти изменения появляются раньше многих внешних различий и хорошо отражают отбор на терпимость к человеку.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пути сближения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собаки, вероятно, было связано с близостью к человеческим поселениям, где животные могли питаться остатками пищи и постепенно терять страх. Однако точный путь одомашнивания до сих пор обсуждается.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особи к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волком показывает, что доместикация — это не просто приручение отдельной особи, а устойчивое изменение популяции. Для этого необходимы повторяющийся отбор и воспроизводство нужных признаков.
</a:t>
            </a:r>
            <a:endParaRPr lang="en-US" sz="12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рога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крупного рогатого скота уменьшение размеров и изменение строения рогов часто сопровождают переход к контролируемому содержанию. Такие признаки помогают отличать домашних животных от диких предков по костному материалу.
</a:t>
            </a:r>
            <a:endParaRPr lang="en-US" sz="1287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стада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овец важным индикатором становится состав стада: человек оставляет для размножения нужных животных и иначе распределяет самцов и самок. Это отражается в возрастном и половом профиле костей.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убоя показывает хозяйственную цель. Если много молодых особей, значит, животных выращивали ради мяса; если больше взрослых самок, вероятнее длительное разведение и получение шерсти, молока или приплода.
</a:t>
            </a:r>
            <a:endParaRPr lang="en-US" sz="1237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археологии эти виды особенно удобны, потому что их кости широко распространены и хорошо сохраняются. По ним можно проследить, как изменялись хозяйство и отбор на протяжении времени.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травоядные домашние животные
</a:t>
            </a:r>
            <a:endParaRPr lang="en-US" sz="33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лошадь и признаки контроля
</a:t>
            </a:r>
            <a:endParaRPr lang="en-US" sz="321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 износ
</a:t>
            </a:r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лошади обращают внимание на общий размер, пропорции конечностей и состояние зубов. Эти признаки позволяют судить не только о виде животного, но и о его длительном контакте с человеком.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упряжи, конского снаряжения и воздействия на зубы могут говорить о верховой езде или тягловом использовании. Они особенно важны, когда костный материал сам по себе не показывает явного одомашнивания.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одомашнивание лошади устанавливают только по совокупности данных: костям, возрасту, следам эксплуатации и археологическому окружению. Один признак без остальных еще не дает уверенного вывода.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находки часто вызывают споры, потому что не всегда ясно, было ли это уже домашнее животное или лишь дикие стада, которыми человек регулярно пользовался.
</a:t>
            </a:r>
            <a:endParaRPr lang="en-US" sz="12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фиксирует не только смену среды, но и рост зависимости животного от человека: от случайного соседства до полного управления размножением и признаками.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доместикации по данным археозоологии, сравнительной биологии и истории селекции.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доместикации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отбор, тем выше степень управляемости популяции и тем устойчивее становятся наследуемые признаки.
</a:t>
            </a:r>
            <a:endParaRPr lang="en-US" sz="12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одомашнивания
</a:t>
            </a:r>
            <a:endParaRPr lang="en-US" sz="2972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Выпас и распашка перестраивают растительность, уменьшают долю диких видов и создают новые открытые пространства. Вокруг поселений формируются антропогенные ландшафты, где естественные связи меняются под влиянием хозяйства.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расширяют ареалы вместе с человеком и переносят семена на шерсти, в навозе и на копытах. Так одомашнивание влияет не только на животных, но и на растения.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Коэволюция и 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домашние животные, паразиты и возбудители болезней образуют единую коэволюционную систему. Поэтому одомашнивание связано не только с хозяйством, но и с историей инфекций.
</a:t>
            </a:r>
            <a:endParaRPr lang="en-US" sz="1139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хищников и конкурентов происходит из-за защиты стад, отбора опасных животных и освоения новых территорий. Это меняет пищевые цепи и баланс экосистем.
</a:t>
            </a:r>
            <a:endParaRPr lang="en-US" sz="12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понимания эволюции
</a:t>
            </a:r>
            <a:endParaRPr lang="en-US" sz="2965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выводы появляются там, где морфология костей совпадает с датировкой слоя и признаками содержания. Один источник сам по себе редко дает полную картину происхождения домашней формы.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 показывает, что эволюция может идти не только под действием среды, но и под управляемым отбором человека. Это делает ее важным примером для понимания селекции.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домашних животных помогает объяснить, как быстро меняются популяции при отборе на поведение, продуктивность и удобство содержания. Именно так формируются устойчивые хозяйственные линии.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Одомашнивание: точка старта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стало первым большим опытом направленного отбора, когда человек целенаправленно закреплял полезные признаки и менял популяции. Именно здесь селекция получает свое историческое начало.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2026-07-26T10:14:15Z</dcterms:created>
  <dcterms:modified xsi:type="dcterms:W3CDTF">2026-07-26T10:14:15Z</dcterms:modified>
</cp:coreProperties>
</file>