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пение, звон и тишину храма.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храме: особый мир звуков
</a:t>
            </a:r>
            <a:endParaRPr lang="en-US" sz="39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музыка родилась вместе с богослужением. Здесь поёт человеческий голос, звенят колокола, а музыка помогает молиться, сосредоточиться и почувствовать праздник.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храмовая музыка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ближе всего к молитве: он помогает произносить слова спокойно, ясно и без спешки, чтобы каждый смысл был слышен.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православном храме обычно не нужны пианино, гитара или барабан. Главное здесь — не украшение звука, а молитвенные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строится на псалмах и молитвах. Поэтому голос звучит мягко, торжественно и будто приглашает слушать очень внимательно.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храме поют голосом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Песнопения исполняет хор — несколько людей, которые поют вместе. Им важно слушать друг друга, чтобы звучать дружно, ровно и красиво, как одна большая команда.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поёт один чтец. В храме звучат тропари, стихиры и псалмы — особые молитвенные тексты, где каждое слово имеет значение.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в храме: кто поёт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Распевы складывались как спокойные и плавные мелодии, связанные с византийской традицией и ранней христианской службой.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 слух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песнопения запоминали и передавали от певца к певцу. Так мелодии жили в памяти и переходили из храма в храм.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нотами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распевы стали записывать. Это помогло исполнять песнопения более похоже в разных местах и беречь старинные мелодии.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церковные распевы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виды звона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звона есть разные виды: благовест, трезвон и перезвон. У каждого свой ритм и настроение, будто у колоколов есть разные голоса.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на 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слышны очень далеко, поэтому они собирают людей к началу службы. Их звук сразу привлекает внимание и помогает почувствовать, что начинается важное событие.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звон: голос храма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богослужением колокольный звон зовёт людей в храм. Он как добрый сигнал: пора собираться, идти спокойно и не опаздывать.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праздниках звон становится особенно радостным. Он сообщает всем вокруг, что день торжественный и в храме начинается особая служба.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памяти святых колокола тоже звучат, напоминая о важном событии. Их голос помогает настроиться на молитву и тишину.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звон бывает особенно долгим и весёлым. Он сопровождает праздник, крестный ход и торжественные службы, словно звонкое «ура».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колокола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 молитвы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помогает успокоиться и слушать внимательнее. Звук не торопится, а будто шагает маленькими, аккуратными шагами.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звон вместе делают пространство светлым и собранным. В храме звуки не спорят друг с другом, а помогают молиться спокойно.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мелодии создают чувство порядка и тишины. Они не утомляют, а мягко удерживают внимание, как ровное дыхание.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звучат в храме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молитва, которую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храмовых песнопениях часто слышны короткие просьбы и благодарения. Они звучат просто, но очень торжественно. Даже младший школьник замечает: слова здесь поются медленно, чтобы смысл успевал дойти до сердца.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древних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приходят из Псалмов и Евангелия. Это старинные, очень важные слова, которые люди повторяют уже много веков. В храме они звучат не как обычный разговор, а как особая молитва.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каждое слово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произносят текст чётко и спокойно, чтобы его могли услышать все. От этого песнопение становится похожим на тихий рассказ, где важны и звук, и смысл, и пауза между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разных храмах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храм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главную роль играют хор и колокола. Пение соединяет людей в общую молитву, а звон подаёт знак о начале службы и празднике.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Протестантская 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протестантских общинах поют гимны всей церковью. Получается дружное совместное пение, где каждый может присоединиться к общей молитве.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Католический храм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католических храмах звучит орган. Его мощный и глубокий звук помогает создать торжественное настроение и поддерживает молитвенное пение.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звуки у традиций разные, цель похожая: собрать людей вместе, помочь им молиться и почувствовать радость единства.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православной богослужебной традиции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звуки в храме только мешают услышать главное.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ценят паузы, потому что в тишине лучше слышны слова молитвы и сама музыка.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Колокольный звон в праздник звучит дольше и звонче, словно приглашает всех разделить радость. Для детей это похоже на музыкальный салют без хлопушек.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больших праздниках хор поёт особенно торжественно, а знакомые молитвы звучат ярче и радостнее. Слушателям легче почувствовать, что день стал особенным.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особое звучание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хоре поют взрослые и дети, поэтому каждому нужно слушать соседей и не спешить. Тогда голоса складываются в единое спокойное звучание.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учится храмовому пению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занятиях учатся правильно дышать, чисто брать ноты и чётко произносить слова. Это помогает молитвенному тексту звучать ясно и понятно.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Хоровое пение требует терпения и дружбы: один голос поддерживает другой, а вместе они создают красивую общую музыку. Здесь важны внимание и согласие.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православном храме главным инструментом считают человеческий голос, потому что именно он подходит для молитвы и помогает слышать слова особенно ясно.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Инструменты обычно не нужны: они могут отвлечь от текста и молитвенного настроения. Поэтому пение остаётся спокойным, строгим и сосредоточенным.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Колокола — особый случай. Они не сопровождают песнопение, а подают знак, собирают людей и создают праздничное звучание, которое узнаётся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храме почти нет инструментов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храм помогает звуку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Купол, который подхватывает пение
</a:t>
            </a:r>
            <a:pPr algn="l" indent="0" marL="0">
              <a:lnSpc>
                <a:spcPct val="130039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купол словно бережно поднимает звук вверх и возвращает его назад мягким эхом. Из-за этого хоровое пение кажется объёмным, тёплым и очень спокойным. В таком пространстве даже тихий голос звучит торжественно.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которые долго хранят мелодию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своды и толстые стены удерживают звук дольше, чем обычная комната. Поэтому песнопение не обрывается резко, а будто медленно растворяется в воздухе. Слушателю легче уловить каждую фразу и почувствовать красоту звучания.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Колокольня, которую слышно издалека
</a:t>
            </a:r>
            <a:pPr algn="l" indent="0" marL="0">
              <a:lnSpc>
                <a:spcPct val="130039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помогает звону разлетаться далеко вокруг храма. Звон слышат не только внутри, но и на улице, поэтому он становится знаком начала службы и праздника. Архитектура здесь работает вместе с музыкой, как добрый помощник.
</a:t>
            </a:r>
            <a:endParaRPr lang="en-US" sz="10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Старинные распевы передавали не только мелодию, но и особое молитвенное настроение. Поэтому они важны и для истории, и для понимания храмовой музыки.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Оба вида распева использовались в монастырях и соборах России. Они помогают услышать, как церковная музыка развивалась от простого к более многоголосному.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Знаменный распев относится к самым древним формам церковного пения и обычно строится как одноголосная мелодия. Он звучит плавно, строго и сосредоточенно.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Партесное пение появилось позже и отличается более богатым хоровым звучанием. В нём голоса могут делиться на партии, чтобы музыка стала объёмнее.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старинные распевы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храме лучше слушать спокойно: не разговаривать громко, не бегать и не мешать другим. Тогда музыка и слова молитвы становятся понятнее.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Внимательный слушатель замечает не только пение, но и паузы между звуками. Именно в них можно услышать тишину, которая помогает сосредоточиться.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Такое поведение похоже на бережное обращение с очень старой книгой: её рассматривают осторожно и с уважением. Храмовая музыка тоже любит аккуратное слушание.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храмовую музыку с уважением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звучание соединяет древнюю традицию, молитву и особую красоту. Оно не торопится, поэтому остаётся в памяти как спокойный и светлый музыкальный образ.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мягкое пение хора отличаются от привычных песен. Именно поэтому дети часто запоминают их надолго, будто услышали что-то очень важное.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храмовая музыка запоминается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звучат приветственные песнопения и колокольный звон. Они собирают людей и настраивают всех на внимательное слушание.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ответы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хор и прихожане отвечают друг другу краткими молитвенными словами. Музыка становится общим разговором, в котором важен каждый голос.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псалмов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службы звучат псалмы и другие священные тексты. Их поют или читают размеренно, чтобы смысл был понятен и спокойно доходил до сердца.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завершение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службы колокольный звон и пение снова собираются вместе. Звучание становится особенно торжественным и оставляет ощущение света и радости.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за одну службу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музыка соединяет пение, колокола и тишину в одно красивое целое. Она помогает почувствовать уважение, спокойствие и радость, которые остаются с человеком надолго.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храме учит слушать сердцем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2026-05-24T20:26:33Z</dcterms:created>
  <dcterms:modified xsi:type="dcterms:W3CDTF">2026-05-24T20:26:33Z</dcterms:modified>
</cp:coreProperties>
</file>