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мира: что она показывает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Узнайте, как на карте отображаются государства, границы, столицы и зависимые территории.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изучают политическую карту мира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помогает понять, какие страны существуют и где они находятся относительно друг друга. Она нужна на уроках географии и истории, в обществознании и при чтении новостей. Мир меняется — меняется и карта.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912" y="33150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0775" y="3329833"/>
            <a:ext cx="221100" cy="1965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3937" y="16128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7375" y="1637460"/>
            <a:ext cx="221100" cy="1768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политической карты
</a:t>
            </a:r>
            <a:endParaRPr lang="en-US" sz="2965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имеет собственную территорию и органы власти. На карте оно обозначается названием и иногда дополнительными символами, чтобы отличать одну политическую единицу от другой.
</a:t>
            </a:r>
            <a:endParaRPr lang="en-US" sz="805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Зависимая территория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Зависимая территория управляется не самостоятельно, а другой страной. На карте такие территории показывают отдельно, потому что их политический статус отличается от статуса суверенного государства.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государства — это часть суши и/или водных пространств, которые относятся к нему. По территории можно судить о масштабе страны и о том, где лежат её основные районы.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бывают сухопутными и морскими. Их могут проводить по рекам, горным хребтам или по договорённым линиям, когда точное положение определяется соглашением.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— главный политический центр страны. Обычно именно здесь находятся органы управления, поэтому название столицы часто помогает быстрее ориентироваться на карте.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575" y="1406675"/>
            <a:ext cx="4025600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территорий на политической карте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различает государства и территории с разным политическим статусом — это помогает понять, как устроено управление и где существуют разногласия между странами.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отражает не только «где страны», но и «в каком политическом положении они находятся», включая случаи разногласий и ограниченного признания.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по географии, карта мира.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Государства, столицы и флаги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как центр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обычно становится главным политическим центром страны. Там располагаются ключевые органы власти, поэтому название столицы на карте быстро связывает страну с её управлением. Для иллюстрации удобно показать подписи столиц рядом с картинками зданий или символами власти.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и герб: узнавание с первого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и герб помогают быстро узнать государство на карте и в международных документах. По их цветам и знакам легче находить нужную страну в атласах, новостях и школьных заданиях. В подборке можно сопоставить примеры: Россия—Москва, Франция—Париж, Япония—Токио, Бразилия—Бразилиа.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мира по частям света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государств приходится на Африку и Азию. В Океании стран меньше из-за роли крупных островных пространств и нескольких больших территорий.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отражает не только географию, но и то, как формировались политические границы на суше и островах.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по географии; данные зависят от даты обновления политической карты.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может меняться, когда территории получают независимость или расширяется международное признание, а сама политическая карта фиксирует состояние на конкретную дату.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суверенных государств обычно показывают на политической карте мира.
</a:t>
            </a:r>
            <a:endParaRPr lang="en-US" sz="1258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по географии; состав государств по международным организациям (ООН и государства-наблюдатели).
</a:t>
            </a:r>
            <a:endParaRPr lang="en-US" sz="8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политическая карта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политической карты происходят из‑за распада, объединения, независимости, договорных изменений границ и смены управления территориями; примеры связаны с событиями 1990–х годов в Европе.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много стран на небольшой территории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«сетка»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границы проходят близко друг к другу: стран много, а территории сравнительно небольшие. Поэтому на карте особенно хорошо видны соседства государств и множество пограничных линий.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государства заметны на карте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Отдельным «узором» выделяются карликовые государства: Монако, Сан-Марино, Лихтенштейн и Ватикан. Даже небольшая территория на политической карте показывает отдельный политический статус.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крупнейшие государства и длинные границы
</a:t>
            </a:r>
            <a:endParaRPr lang="en-US" sz="2414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включает самые большие по площади страны мира, включая Россию, Китай, Индию и Казахстан. Большие территории отражаются на карте шириной суши и протяжённостью регионов.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Из‑за размеров здесь размещаются крупные города и разнообразные природные зоны. Это делает политическую карту удобной для сравнения: страны могут быть очень разными по территории и структуре расселения.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государства Азии имеют выход к нескольким морям и океанам. Поэтому на карте особенно важно рассматривать и морские границы, и положение страны относительно океанских путей.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молодые государства и колониальное прошлое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раздел (конец XIX века)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колониальный период европейские державы проводили границы во многом по договорённостям, а не по привычным границам расселения народов. Поэтому на карте появилось множество «новых» политических линий.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во второй половине XX века (XX век)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африканские страны получили независимость лишь в XX веке. После этого на политической карте появились суверенные государства со своими правительствами и столицами.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карта: наследие колониализма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колонизации до сих пор влияет на расположение границ и политическую ситуацию. На карте заметны крупные страны — Нигерия, Египет, Алжир, ЮАР и Кения.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26783"/>
            <a:ext cx="221100" cy="19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26783"/>
            <a:ext cx="221100" cy="19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52633"/>
            <a:ext cx="221100" cy="19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403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Америки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Северной и Южной Америке страны часто вытянуты по широте, поэтому природные зоны сменяются от севера к югу. Это делает географию и соседство заметными на карте.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границы важнее всего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островов и прибрежных территорий решающими становятся морские границы и положение в океане. Они влияют на связи, маршруты и правила хозяйственной деятельности.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государства Океании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Океании много островных государств, где небольшие территории распределены по разным частям океана. В результате расстояния и связи между островами становятся частью политической реальности.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Зависимости и связь с крупными странами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территорий Океании находится под управлением других государств. Такие зависимости связаны с Австралией, Новой Зеландией, Францией, США и Великобританией.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и Океания: острова, материки и зависимости
</a:t>
            </a:r>
            <a:endParaRPr lang="en-US" sz="24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государственного устройства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форме федерации часть полномочий «распределяется» между уровнями власти, а в унитарном государстве решения чаще идут из единого центра. Это отражается на работе регионов.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федерация сильнее различает уровни управления, а унитарное государство делает управление более однородным. Поэтому различаются и способы контроля территории.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школьное объяснение различий (федерация/унитарное государство), без привязки к точным статистическим данным.
</a:t>
            </a:r>
            <a:endParaRPr lang="en-US" sz="98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8035" y="1531950"/>
            <a:ext cx="3670831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спорные территории мира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по географии и политическая карта мира.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примеры территорий, где статус и границы остаются предметом международных разногласий. Причины споров могут включать историю границ, этнический состав и вопрос признания.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часто связаны с тем, как государства понимают статус территории и признают ли они его международно. Поэтому на политической карте возможны разные обозначения.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политическую карту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чтения карты (материки, границы, столицы, зависимые территории и спорные зоны).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политической карте страна часто связана с символами власти: столицей, правительственными центрами, флагом и международным кодом. Эти обозначения помогают быстро узнавать государство в атласах и новостях.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Коды стран, например RU, FR, US и CN, встречаются в статистике и на цифровых картах. Они дополняют «географию на карте» и делают информацию однозначной для разных языков.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и символы государства
</a:t>
            </a:r>
            <a:endParaRPr lang="en-US" sz="292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на карте мира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Европейский союз, АСЕАН, Африканский союз и НАТО создают правила сотрудничества и координации. Их проекты охватывают сферы безопасности, экономики и решения общих проблем.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схема показывает, что влияние организаций распределяется по нескольким направлениям, а не только по безопасности. Поэтому они заметны и в экономике, и в политическом взаимодействии.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направлений деятельности организаций (учебные материалы и официальные справки организаций, без числовой статистики).
</a:t>
            </a:r>
            <a:endParaRPr lang="en-US" sz="98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в новостях и учёбе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мире проходят выборы, меняются правительства или стороны подписывают договоры, это отражается на политической карте. Границы обычно не меняются мгновенно, но статусы и обозначения обновляются.
</a:t>
            </a:r>
            <a:endParaRPr lang="en-US" sz="1094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новостях чаще всего обсуждают конфликты, переговоры и договорённости. Политическая карта помогает понять, какие государства и территории оказываются в центре внимания, и как они связаны географически.
</a:t>
            </a:r>
            <a:endParaRPr lang="en-US" sz="1094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карты используют, чтобы сравнивать страны по площади, столицам и соседям. Такое сравнение делает различия между государствами наглядными и помогает лучше запоминать географию.
</a:t>
            </a:r>
            <a:endParaRPr lang="en-US" sz="1095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связывает события и пространство: где происходят изменения и как они затрагивают людей. Умение читать карту помогает видеть причины и последствия в понятной форме.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политической карте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показывает не только страны, но и отношения между ними через линии границ и обозначения статуса. По карте видно, какие территории считаются частью конкретного государства.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карты — границы, столицы, признание государств, зависимые территории и спорные зоны. Эти элементы помогают читать информацию аккуратно и без путаницы между статусами.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меняется, потому что мир развивается: меняются правительства, договоры и международные решения. Поэтому важно смотреть дату карты и сопоставлять её с новостями и учебными материалами.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 как отражение мирового порядка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 показывает состав государств, их границы, столицы и формы политического статуса, помогая понять, как разделена территория Земли. Главный вывод: она меняется вместе с историей и решениями, поэтому требует постоянного обновления и внимательного изучения.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2026-05-11T21:02:33Z</dcterms:created>
  <dcterms:modified xsi:type="dcterms:W3CDTF">2026-05-11T21:02:33Z</dcterms:modified>
</cp:coreProperties>
</file>