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промышленность и энергетика мира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топливо обеспечивает экономику, политику и повседневную жизнь.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как основа мировой экономики
</a:t>
            </a:r>
            <a:endParaRPr lang="en-US" sz="260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энергии не работают заводы, транспорт, отопление и цифровые сети. Неравномерное распределение ресурсов делает многие страны зависимыми от импорта, а цены и надежность поставок напрямую влияют на развитие и безопасность государств.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75239"/>
            <a:ext cx="325505" cy="260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60772"/>
            <a:ext cx="325505" cy="2893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6978" y="3109273"/>
            <a:ext cx="287014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28612"/>
            <a:ext cx="325505" cy="289338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топливно-энергетический комплекс
</a:t>
            </a:r>
            <a:endParaRPr lang="en-US" sz="201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топлива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этапе извлекаются нефть, газ и уголь. От объема и качества месторождений зависят экспортные возможности стран, инвестиции в отрасль и устойчивость внутреннего энергоснабжения.
</a:t>
            </a:r>
            <a:endParaRPr lang="en-US" sz="1270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сырья
</a:t>
            </a:r>
            <a:pPr algn="l" indent="0" marL="0">
              <a:lnSpc>
                <a:spcPct val="90000"/>
              </a:lnSpc>
              <a:buNone/>
            </a:pPr>
            <a:r>
              <a:rPr lang="en-US" sz="4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Сырая нефть и газ проходят очистку и первичную обработку, после чего превращаются в более удобные для хранения, перевозки и использования энергетические продукты и химическое сырье.
</a:t>
            </a:r>
            <a:endParaRPr lang="en-US" sz="1339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Нефтепроводы, газопроводы, железные дороги и морские танкеры связывают районы добычи с потребителями. Именно логистика во многом определяет цену топлива и надежность поставок.
</a:t>
            </a:r>
            <a:endParaRPr lang="en-US" sz="1270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электроэнергии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4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электростанциях топливо используется для выработки энергии, необходимой промышленности, городам и социальной сфере. Здесь особенно важны эффективность оборудования и устойчивость энергосистемы.
</a:t>
            </a:r>
            <a:endParaRPr lang="en-US" sz="1273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Конечное потребление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поступает в транспорт, домохозяйства, связь и промышленность. От ее доступности зависят качество жизни населения, темпы роста экономики и конкурентоспособность стран.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оценки мирового потребления первичной энергии, 2023–2024 годы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энергобаланс по видам топлива
</a:t>
            </a:r>
            <a:endParaRPr lang="en-US" sz="249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уголь и газ вместе формируют подавляющую часть первичного энергопотребления, хотя доля низкоуглеродных источников постепенно растет.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энергобаланса подтверждает доминирование ископаемого топлива и одновременно показывает пространство для роста чистой энергетики.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как главный товар мирового топливного рынка
</a:t>
            </a:r>
            <a:endParaRPr lang="en-US" sz="190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энергетический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остается ключевым товаром международной торговли, поскольку именно она формирует значительную часть глобальных грузопотоков и валютных поступлений для стран-экспортеров.
</a:t>
            </a:r>
            <a:endParaRPr lang="en-US" sz="1247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добычи и спроса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добычи сосредоточены на Ближнем Востоке, в Северной Америке, России и Канаде, а крупнейшие потребители находятся в Азии, Европе и США.
</a:t>
            </a:r>
            <a:endParaRPr lang="en-US" sz="137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переработки
</a:t>
            </a:r>
            <a:pPr algn="l" indent="0" marL="0">
              <a:lnSpc>
                <a:spcPct val="10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нефти получают бензин, дизельное топливо, керосин, мазут, смазочные материалы и сырье для нефтехимии, поэтому ее значение выходит далеко за рамки транспорта.
</a:t>
            </a:r>
            <a:endParaRPr lang="en-US" sz="137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мировой карте особенно заметны танкерные перевозки и узкие проливы, через которые проходит значительная часть поставок; любая нестабильность на этих путях влияет на цены во всем мире.
</a:t>
            </a:r>
            <a:endParaRPr lang="en-US" sz="12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3443" y="1406674"/>
            <a:ext cx="4528956" cy="24642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добыча не всегда означает ориентацию только на экспорт: часть стран использует значительную долю нефти внутри собственной экономики.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U.S. EIA / OPEC / Energy Institute, 2023; округление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крупнейших производителей нефти и их роль на мировом рынке.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нефтедобывающие страны мира
</a:t>
            </a:r>
            <a:endParaRPr lang="en-US" sz="2267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 и его значение в современной энергетике
</a:t>
            </a:r>
            <a:endParaRPr lang="en-US" sz="1810" dirty="0"/>
          </a:p>
        </p:txBody>
      </p:sp>
      <p:sp>
        <p:nvSpPr>
          <p:cNvPr id="12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 чистое 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сжигании природного газа выделяется меньше углекислого газа и загрязняющих веществ, чем при использовании угля, поэтому он часто рассматривается как более гибкий переходный ресурс.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районы добычи расположены в США, России, Иране, Катаре и Китае. Эти страны влияют на глобальный рынок не только объемами добычи, но и экспортной инфраструктурой.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сфера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используется на электростанциях, в коммунальном хозяйстве, в промышленности и как сырье для химической отрасли, что делает его важным элементом современной экономики.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СПГ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Сжиженный природный газ расширил географию торговли: теперь поставки не ограничены трубопроводами и могут направляться в страны, не связанные с производителем сухопутной сетью.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Газовый рынок требует дорогих трубопроводов, терминалов и хранилищ, поэтому даже небольшие сбои в логистике быстро отражаются на ценах и надежности поставок.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природного газа от месторождения к потребителю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движения газа и СПГ от добычи до конечного использования.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в мировой энергетике и промышленности
</a:t>
            </a:r>
            <a:endParaRPr lang="en-US" sz="2155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стал одним из главных источников индустриализации Европы, Северной Америки и Азии, обеспечив работу первых крупных фабрик, металлургии и железных дорог.
</a:t>
            </a:r>
            <a:endParaRPr lang="en-US" sz="1390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он особенно важен для электроэнергетики Китая, Индии, Индонезии, ЮАР и ряда других стран, где уголь остается доступным и масштабным источником топлива.
</a:t>
            </a:r>
            <a:endParaRPr lang="en-US" sz="1278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сильным сторонам угля относятся большие запасы и сравнительно низкая цена, что делает его удобным для базовой генерации в странах с ограниченными альтернативами.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сжигании угля образуются большие объемы углекислого газа, сернистых соединений и твердых частиц, поэтому именно он считается наиболее проблемным видом основного топлива.
</a:t>
            </a:r>
            <a:endParaRPr lang="en-US" sz="127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AR6; относительный индекс выбросов CO2 при сжигании топлива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выбросов углекислого газа при сжигании топлива
</a:t>
            </a:r>
            <a:endParaRPr lang="en-US" sz="169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особенно заметна при сопоставлении базовой единицы энергии: чем выше углеродная интенсивность топлива, тем сильнее его климатический эффект.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остается самым углеродоемким видом топлива, а переход к газу снижает выбросы лишь частично и не решает проблему полностью.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нефть превращается в продукты повседневной экономики
</a:t>
            </a:r>
            <a:endParaRPr lang="en-US" sz="1695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моторному топливу
</a:t>
            </a:r>
            <a:pPr algn="l" indent="0" marL="0">
              <a:lnSpc>
                <a:spcPct val="90000"/>
              </a:lnSpc>
              <a:buNone/>
            </a:pPr>
            <a:r>
              <a:rPr lang="en-US" sz="36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НПЗ сырая нефть проходит сложную цепочку очистки и разделения на фракции. Из одного потока сырья получают бензин, дизель, керосин и мазут, а также компоненты для смазочных материалов и химического производства.
</a:t>
            </a:r>
            <a:endParaRPr lang="en-US" sz="108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крупные заводы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перерабатывающие центры тяготеют к странам с большим спросом на топливо и удобными морскими портами. Именно поэтому мощные комплексы возникли в США, Китае, Индии, Японии и государствах Персидского залива.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как основа нефтехимии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переработки идет не на топливо, а на выпуск сырья для пластмасс, синтетических волокон и других материалов. Чем глубже переработка, тем меньше остается тяжелых остатков и тем выше ценность конечной продукции.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нефть превращается в продукты повседневной экономики
</a:t>
            </a:r>
            <a:endParaRPr lang="en-US" sz="1695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5863" y="1518350"/>
            <a:ext cx="4069524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НПЗ размещаются там, где сочетаются сырье, спрос, порты и транспортные узлы; поэтому центры переработки не совпадают только с районами добычи.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мировой нефтепереработке, 2023–2024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переработки нефти
</a:t>
            </a:r>
            <a:endParaRPr lang="en-US" sz="258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нефтепереработка развивается и в странах-добытчиках, и в крупных импортерах топлива.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сосредоточены главные топливные ресурсы
</a:t>
            </a:r>
            <a:endParaRPr lang="en-US" sz="2114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запасы нефти приурочены к Ближнему Востоку, где сложились уникальные геологические условия. Это делает регион ключевым узлом мировых поставок и усиливает его влияние на энергорынок.
</a:t>
            </a:r>
            <a:endParaRPr lang="en-US" sz="1282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запасы природного газа сосредоточены в России, Иране и Катаре. Для многих стран именно газ становится стратегическим ресурсом, особенно там, где развита электроэнергетика и химическая промышленность.
</a:t>
            </a:r>
            <a:endParaRPr lang="en-US" sz="1183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Индия, США и Австралия входят в число ведущих угледобывающих стран. Их угольные бассейны обеспечивают как внутреннее потребление, так и международную торговлю твердым топливом.
</a:t>
            </a:r>
            <a:endParaRPr lang="en-US" sz="1282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pPr algn="l" indent="0" marL="0">
              <a:lnSpc>
                <a:spcPct val="100000"/>
              </a:lnSpc>
              <a:buNone/>
            </a:pPr>
            <a:r>
              <a:rPr lang="en-US" sz="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размещения ресурсов вынуждает многие государства покупать топливо за рубежом. Из-за этого формируются устойчивые потоки сырья от стран-добытчиков к крупным промышленным центрам и портам.
</a:t>
            </a:r>
            <a:endParaRPr lang="en-US" sz="11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World Energy Balances и сводные оценки потребления первичной энергии, последние доступные данные
</a:t>
            </a:r>
            <a:endParaRPr lang="en-US" sz="821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потребители энергии в мире
</a:t>
            </a:r>
            <a:endParaRPr lang="en-US" sz="251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экономики ускоряют рост спроса за счет промышленности, городов и транспорта, тогда как развитые регионы все чаще делают ставку на эффективность.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концентрируется в Китае и США; дальнейшее смещение центра потребления в Азию усиливает значение надежных поставок и энергосбережения.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энергетика становится вопросом безопасности
</a:t>
            </a:r>
            <a:endParaRPr lang="en-US" sz="2029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Надежность снабжения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безопасность начинается с устойчивого доступа к топливу и электричеству. Если поставки прерываются, предприятия сокращают выпуск, а домохозяйства сталкиваются с ростом расходов и риском дефицита энергии.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маршрутами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Трубопроводы, морские проливы и СПГ-терминалы превращаются в стратегические объекты. Их работа влияет не только на торговлю энергоресурсами, но и на международные переговоры и политические решения.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конфликты и скачки цен быстро отражаются на инфляции, транспорте и промышленности. Чем сильнее страна зависит от импорта топлива, тем чувствительнее ее хозяйство к внешним потрясениям.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Диверсификация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риски, государства стараются покупать энергию у разных партнеров, развивать собственные месторождения и расширять инфраструктуру хранения. Это повышает устойчивость системы в кризисных ситуациях.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переходит к новой энергетике
</a:t>
            </a:r>
            <a:pPr algn="l" indent="0" marL="0">
              <a:lnSpc>
                <a:spcPct val="90000"/>
              </a:lnSpc>
              <a:buNone/>
            </a:pPr>
            <a:r>
              <a:rPr lang="en-US" sz="24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сочетание экономических, экологических и технологических факторов, ускоряющих энергопереход.
</a:t>
            </a:r>
            <a:endParaRPr lang="en-US" sz="245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возобновляемая энергетика меняет систему
</a:t>
            </a:r>
            <a:endParaRPr lang="en-US" sz="2157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и ветровые электростанции вводятся особенно активно в Китае, США, Европейском союзе и Индии. Эти технологии стали одним из главных направлений расширения генерации в мире.
</a:t>
            </a:r>
            <a:endParaRPr lang="en-US" sz="1292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зависимости от импорта
</a:t>
            </a:r>
            <a:pPr algn="l" indent="0" marL="0">
              <a:lnSpc>
                <a:spcPct val="100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возобновляемых источников уменьшает необходимость покупать нефть, газ и уголь за рубежом. Для стран-импортеров это важный шаг к большей устойчивости и предсказуемости расходов.
</a:t>
            </a:r>
            <a:endParaRPr lang="en-US" sz="1217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энергетики почти не дают прямых выбросов при выработке электричества. Поэтому они рассматриваются как важный инструмент для снижения нагрузки на климат и качество воздуха.
</a:t>
            </a:r>
            <a:endParaRPr lang="en-US" sz="1265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непостоянства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вызов связан с тем, что производство зависит от погоды и времени суток. Чтобы система работала надежно, нужны накопители, резервные мощности и современные сети передачи.
</a:t>
            </a:r>
            <a:endParaRPr lang="en-US" sz="126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IRENA и IEA, сопоставление установленной мощности и индексов стоимости, 2010–2024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солнечной и ветровой энергетики
</a:t>
            </a:r>
            <a:endParaRPr lang="en-US" sz="267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цен на оборудование сделало новые проекты доступнее для государств и бизнеса, а конкуренция производителей ускорила внедрение технологий.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мощностей идет одновременно со снижением стоимости, поэтому возобновляемая энергетика быстро укрепляет позиции в Азии и Европе.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890" y="160999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0244" y="1610000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27750" y="160999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9890" y="33854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95190" y="3385454"/>
            <a:ext cx="368813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движется мировая энергетика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электромобили и электрический общественный транспорт снижает зависимость от нефтепродуктов и постепенно меняет структуру спроса на энергию в городах и промышленных центрах.
</a:t>
            </a:r>
            <a:endParaRPr lang="en-US" sz="1165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
</a:t>
            </a:r>
            <a:pPr algn="l" indent="0" marL="0">
              <a:lnSpc>
                <a:spcPct val="90000"/>
              </a:lnSpc>
              <a:buNone/>
            </a:pPr>
            <a:r>
              <a:rPr lang="en-US" sz="38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потерь в зданиях, на предприятиях и в сетях позволяет получать тот же результат при меньших затратах топлива. Это один из самых быстрых способов сократить издержки и выбросы.
</a:t>
            </a:r>
            <a:endParaRPr lang="en-US" sz="1225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3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рассматривается как перспективное топливо для отраслей, где трудно отказаться от углеводородов. Его развитие требует новых производств, инфраструктуры и четких правил безопасности.
</a:t>
            </a:r>
            <a:endParaRPr lang="en-US" sz="1185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Улавливание CO2
</a:t>
            </a:r>
            <a:pPr algn="l" indent="0" marL="0">
              <a:lnSpc>
                <a:spcPct val="90000"/>
              </a:lnSpc>
              <a:buNone/>
            </a:pPr>
            <a:r>
              <a:rPr lang="en-US" sz="45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улавливания и хранения углекислого газа позволяют уменьшать выбросы на крупных электростанциях и заводах. Пока они дороги, но могут стать важным переходным решением.
</a:t>
            </a:r>
            <a:endParaRPr lang="en-US" sz="1375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Сети нового поколения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модернизации электросетей и накопителей энергии рост возобновляемой генерации ограничен. Умные сети помогают распределять нагрузку, сглаживать колебания и повышать надежность всей системы.
</a:t>
            </a:r>
            <a:endParaRPr lang="en-US" sz="1308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будущего: баланс, а не замена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топливная промышленность остается основой экономики, но уже не может развиваться без учета климата, технологий и безопасности поставок. Будущее энергетики зависит от умного баланса между традиционными ресурсами и чистыми решениями.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2026-06-03T01:28:45Z</dcterms:created>
  <dcterms:modified xsi:type="dcterms:W3CDTF">2026-06-03T01:28:45Z</dcterms:modified>
</cp:coreProperties>
</file>