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Наследственная (генотипическая) изменчивость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биологического разнообразия и эволюционных процессов через генотипические изменения.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теория генетической изменчивости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наследственной изменчивости сформировалось благодаря Менделю, де Фризу и Моргану, что заложило основу современной генетики и её роли в изменениях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генотипической изменчивости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— это наследуемые изменения в структуре ДНК, которые определяют различия между организмами.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на уровне отдельных генов или участков хромосом, создавая уникальные комбинации признаков у потомства.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изменчивость обеспечивает разнообразие внутри видов и служит фундаментом для эволюционных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и его роль в наследственной изменчивости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— полная наследственная информация организма, хранящаяся в последовательности ДНК, которая передаётся от родителей к потомкам.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перестройки в геноме меняют наследуемые признаки, благодаря чему появляется генетическое разнообразие в популяциях.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генотипической изменчивости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стабильные изменения в структуре ДНК, которые могут возникать сами по себе или под влиянием факторов среды.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приводят к изменению структуры хромосом, влияя на развитие и внешность организма.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затрагивают отдельные гены, изменяя их функции и вызывая новые признаки или болезни.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изменяют количество хромосом, вызывая серьёзные нарушения и иногда способствуя новообразованиям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13267"/>
            <a:ext cx="4843800" cy="22580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мутаций: Классификация и примеры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виды мутаций, их определения, примеры и биологические последствия.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мутаций уникален, их разнообразие влияет на здоровье и эволюцию организмов.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возникновения разных типов мутаций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генетических исследований,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происходят значительно чаще, что объясняет их важную роль в генетическом разнообразии.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генных мутаций обеспечивает постоянный приток новых наследственных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у человека — проявления и примеры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наследственное заболевание связано с мутацией, влияющей на переработку аминокислоты фенилаланина, что требует специальной диеты для предотвращения умственной отсталости.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Фенилкетонурия: нарушение обмена веществ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в гене гемоглобина приводит к деформации эритроцитов, ухудшая транспорт кислорода и вызывая хроническую усталость и боли.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анемия: изменение формы эритроцитов
</a:t>
            </a:r>
            <a:endParaRPr lang="en-US" sz="127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вызывает отсутствие меланина из-за мутации в гене синтеза пигмента. Люди с этим заболеванием имеют светлую кожу и чувствительную к свету кожу и глаза.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Альбинизм: потеря пигментации кожи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мутации: причины и проявления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возникают вследствие изменений структуры Х-образных образований, например, делеции или инверсии участков хромосом.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синдром кошачьего крика, вызванный удалением части пятой хромосомы, сопровождающийся характерным криком и задержкой развития.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мутации часто приводят к выраженным нарушениям физиологии и внешнего облика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мутации: примеры в 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— это кратное увеличение числа хромосом, часто встречается у растений, таких как пшеница, улучшая их урожайность и устойчивость.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 — изменение числа отдельных хромосом, например, трисомия 21 приводит к синдрому Дауна с характерными чертами и особенностями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Мутагенные факторы: внешние и внутренние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мутагены включают радиоактивное излучение и ультрафиолет, которые способны изменять структуру ДНК и вызывать мутации у живых организмов.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вещества, такие как нитраты и бензол, а также некоторые вирусы могут проникать в клетки и повреждать наследственный материал, приводя к изменениям в геноме.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факторы — это ошибки при репликации ДНК, возникающие спонтанно во время клеточного деления, которые сами по себе могут вызывать мутации.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мутаций формируется именно под воздействием внешней среды, хотя природные процессы внутри клеток также вносят значительный вклад в наследственную изменчивость.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 искусственный мутагенез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происходят естественным образом без вмешательства человека. Спонтанные ошибки репликации и факторы окружающей среды непрерывно создают новые варианты в популяциях, обеспечивая генетическую изменчивость.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мутагенез: сила природы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специально вызывают мутации, используя рентгеновские лучи или химические вещества. Такой подход помогает создавать новые сорта растений, например, пшеницы с повышенной урожайностью и устойчивостью к болезням.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мутагенез в лаборатории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наследственной изменчивости в эволюции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создаёт разнообразие признаков, которые подвергаются естественному отбору в изменяющихся условиях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изменчивости появляются новые виды, а неудачные варианты исчезают, что поддерживает динамические процессы эволюции во всем живом мире.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сочетание генов даёт организмам преимущество или недостатки, формируя адаптации, способствующие выживанию и размножению.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изменений: законы Менделя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наследуются по законам Менделя: доминирование определяет проявление признаков при наличии разных аллелей.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 отражает распределение наследственных вариантов в потомстве в определённых пропорциях, что подтверждает предсказуемость наследования.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 обеспечивает разнообразие комбинаций признаков у потомков, увеличивая генетическую вариативность.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половых клетках создают новые варианты, а гибридизация усиливает комбинирование этих признаков, ускоряя генетические изменения в популяции.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наследственной и ненаследственной изменчивости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между наследственной и ненаследственной изменчивостью по ключевым признакам и механизмам.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базируется на изменениях в генетическом материале и передаётся потомкам, тогда как ненаследственная связана с внешними условиями и не сохраняется.
</a:t>
            </a:r>
            <a:endParaRPr lang="en-US" sz="13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примеры наследственных заболеваний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Рецессивное заболевание, вызывающее нарушение функции слизистых желез. Пациенты страдают от проблем с дыханием и пищеварением из-за густой слизи в органах.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– нарушение работы желез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на X-хромосоме, которая влияет на способность различать цвета. Чаще проявляется у мужчин, поскольку болезнь сцеплена с полом.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– нарушение цветового восприятия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Аутосомно-сцепленная мутация, чаще встречающаяся у мужчин. Нарушает формирование белков крови, что приводит к длительным кровотечениям даже при незначительных травмах.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– болезнь свертываемости крови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генетической изменчивости в сельском хозяйстве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применяют мутагенез для создания культур с улучшенной урожайностью и устойчивостью к неблагоприятным условиям и вредителям.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пшеницы и кукурузы благодаря мутациям лучше переносят засуху и болезни, что способствует стабильному обеспечению продовольствия.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формируют породы с улучшенными хозяйственными признаками, такими как высокий удой молока, быстрый рост и привлекательный окрас.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мутаций по последствиям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биологических исследований,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 оказывает влияния на здоровье и функции организма, а лишь небольшой процент влияет на адаптацию или вызывает болезни.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вредные и полезные мутации встречаются реже, что обеспечивает баланс между стабильностью и изменчивостью в популяциях.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генотипической изменчивости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помогает точно определить нуклеотидные изменения и выявить различные типы мутаций на молекулярном уровне.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кариотипа используется для обнаружения крупных структурных изменений и перестроек хромосом в клетках.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(ПЦР) позволяет быстро и точно выявлять отдельные известные мутации в нужных генах.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картирование помогает связать конкретные участки генома с признаками и наследственными заболеваниями, упрощая поиск новых мутаций.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генотипической изменчивости в жизни и науке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— ключ к пониманию развития жизни, здоровья и селекции. Изучение её процессов открывает пути к новым открытиям в биологии и медицине.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2026-05-08T05:40:34Z</dcterms:created>
  <dcterms:modified xsi:type="dcterms:W3CDTF">2026-05-08T05:40:34Z</dcterms:modified>
</cp:coreProperties>
</file>