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шутка может подарить улыбку и хорошее настроение.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— маленькая искра большого смеха
</a:t>
            </a:r>
            <a:endParaRPr lang="en-US" sz="268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помогают людям улыбаться, дружить и легче разговаривать. Их слышат дома, в школе, на празднике и в книгах. Хорошая шутка понятна сразу, подходит по возрасту и заканчивается доброй неожиданностью.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Шутка: зачем она нужна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шутка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Обычное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привычная мысль или знакомая ситуация. Всё кажется понятным, и слушатель спокойно ждёт продолжения.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Ожидание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голове уже появляется предполагаемый конец. Именно в этот момент шутка начинает готовить сюрприз.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Смешной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появляется неожиданное слово, ответ или действие. Из-за этого обычная история вдруг становится смешной и запоминающейся.
</a:t>
            </a:r>
            <a:endParaRPr lang="en-US" sz="9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Поворот, который удивляет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улыбаемся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заранее ждёт один ответ, а получает другой. Такая перемена вызывает удивление, а потом улыбку. В этом и спрятан главный секрет шутки.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сюрприз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шутка ведёт к неожиданному финалу, тем сильнее эффект. Смешно становится именно тогда, когда ответ нарушает привычное ожидание, но остаётся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шутки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шутка никого не обижает и не заставляет краснеть. После неё улыбаются все, а не только один человек.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тон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звучит мягко и дружелюбно. Он помогает говорить легко и создаёт в классе спокойную, приятную атмосферу.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насмешка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шутят над внешностью, ошибками или именем, это уже может ранить. Такая насмешка часто вызывает не смех, а обиду.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для всех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шутка понятна многим и никого не выделяет неприятно. Она делает смешнее саму ситуацию, а не человека рядом.
</a:t>
            </a:r>
            <a:endParaRPr lang="en-US" sz="8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книг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шутки часто прячутся в коротких диалогах и забавных репликах героев. Читатель улыбается, когда замечает необычный ответ или смешное сравнение. Такие страницы легко запоминаются и хочется перечитывать снова.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и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столом, среди шариков и подарков, смешная фраза быстро поднимает настроение. Дома шутка тоже помогает разговору стать тёплым и живым. Особенно весело, когда её понимают только свои.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разговорах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смешно выглядят падения, странные превращения и недоразумения героев. В обычной беседе дети тоже любят короткие шутки, если они понятны, добры и звучат вовремя.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шутки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шутка и длинная история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шутка занимает всего одну фразу. Этого достаточно, если в конце есть неожиданное слово, которое сразу меняет смысл сказанного.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шутка похожа на маленький рассказ. В ней есть герой, простая проблема и смешной финал, который удивляет слушателя.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шутки удобны тем, что их легко запомнить и повторить. Они работают быстро, как маленькая искра весёлой мысли.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шутки помогают представить картинку и дождаться развязки. Главное, чтобы финал был точным, понятным и действительно смешным.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 смешит, когда одно и то же слово можно понять по-разному. Тогда фраза получает второй смысл и звучит неожиданно.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смешными становятся слова, похожие по звучанию. Ребёнок слышит знакомый звук, но смысл оказывается другим, и возникает весёлый сюрприз.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юмор особенно любят внимательные слушатели. Он встречается в загадках, коротких стихах и детских шутках, где важно заметить деталь.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запоминается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остаётся в памяти, если она короткая, ясная и подходит к моменту. Тогда её легко понять с первого раза и приятно повторить позже.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одну и ту же шутку рассказывать слишком часто, она перестаёт смешить. Свежесть и точность делают юмор ярче, чем повтор без причины.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50" y="1655850"/>
            <a:ext cx="7296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576828"/>
            <a:ext cx="772500" cy="61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 настроение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после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помогает отдохнуть после трудного задания. Смех снимает напряжение и делает следующий шаг немного легче.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фраза помогает людям говорить свободнее и спокойнее. Разговор становится теплее, если юмор звучит уместно и доброжелательно.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Вовремя и по делу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разговор не стоит превращать в сплошное веселье. Важнее чувствовать ситуацию и выбирать такую речь, которая помогает, а не мешает.
</a:t>
            </a:r>
            <a:endParaRPr lang="en-US" sz="7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поскользнулся не вовремя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Мультяшный герой бежал с важным поручением и вдруг поскользнулся на банановой кожуре. Он хотел выглядеть серьёзно, но оказался вверх ногами в смешной позе. Зрители смеются, потому что ошибка случилась неожиданно и никому не навредила.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Странное превращение на экране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эпизоде кот хотел спрятаться, а в следующую секунду превратился в огромный клубок ниток. Он сам удивился больше всех и растерянно посмотрел на свои лапы. Такая шутка смешит, потому что обычное вдруг становится совсем необычным.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в мультфильмах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шутка удачная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шутка сразу понятна слушателям: им не нужно долго объяснять смысл, потому что смешная мысль возникает быстро и естественно.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подходит по возрасту и по ситуации. То, что весело младшим школьникам, может быть непонятно или неуместно в другом разговоре.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шутка не обижает людей и не использует грубые слова. После неё всем спокойно, а не только одному смеющемуся человеку.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шутку хочется повторить и рассказать другим, значит, в ней есть удачная находка. Но она должна оставаться доброй и вежливой.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на перемене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лучше выбирать короткие и понятные шутки. Они должны быть весёлыми, чтобы все успели улыбнуться, а урок потом начался спокойно и без лишнего шума.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Шутить нужно словами, а не толкаться и не мешать другим. Если рядом смеются друзья, это хорошо, но каждый должен чувствовать себя в безопасности и не обижаться.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смешная идея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76253" y="2364449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Обычная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что-то простое и знакомое: слово услышали не так, предмет перепутали или заметили смешную деталь.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2801186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Неожиданная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вопрос: а что будет, если всё понять по-другому? Именно здесь появляется смешной поворот.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4726093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Придумываем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подбирает ответ или концовку, которая удивляет и заставляет улыбнуться. Без этого шутка не сработает.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6651032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картинка понятна сразу, шутка получается точной и лёгкой. Когда смысл слишком сложный, смеха обычно меньше.
</a:t>
            </a:r>
            <a:endParaRPr lang="en-US" sz="8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Вопрос, который ведёт к улыбке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обычный вопрос, и кажется, что ответ будет серьёзным. Но разгадка оказывается смешной и совсем не такой, как ожидалось. Ребёнок радуется, потому что сумел догадаться и увидел весёлый поворот.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Лампочка над головой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долго думал над короткой загадкой, а потом вдруг улыбнулся, словно у него над головой зажглась лампочка. Он понял, что смешной ответ спрятан прямо в словах. Такое открытие радует, потому что требует внимания и сообразительности.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 загадка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шутка не любит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сложные слова тоже мешают. Если нужно долго разбирать смысл, смешной момент исчезает, и слушателям становится трудно следить за мыслью.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теряет силу, если в ней есть грубые слова или насмешка над человеком. Тогда смех становится обидным, а не добрым и лёгким.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 и постоянная однообразная повторяемость. Когда шутку рассказывают без смысла снова и снова, она надоедает и перестаёт вызывать улыбку.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в семье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семейным столом шутка помогает всем говорить свободнее и теплее. У каждого дома могут быть свои смешные слова, которые понятны только близким людям.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смешной становится обычная бытовая история или ласковое прозвище. Такие шутки создают уют, потому что в них слышны доверие, забота и хорошее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 уважение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шутки кому-то неловко или больно, значит, граница уважения нарушена. Добрый юмор должен оставлять у всех спокойное и приятное чувство.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шутки сближают людей. Они помогают общаться легче, потому что рядом с вежливым смехом всем проще чувствовать себя уверенно.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шутка не делает человека смешным против его воли. Она смеётся над ситуацией, словом или неожиданным случаем, а не над чьей-то слабостью.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помним смешное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помогает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смеёмся, впечатление становится ярче. Поэтому смешной случай часто вспоминается быстрее, чем обычная фраза или скучное правило.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оставляет след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запоминается то, что удивило в конце. Неожиданный поворот и весёлый образ надолго остаются в голове, словно маленькая улыбка в облачке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делает речь легче, а день — веселее. Она радует, если понятна, уместна и никого не задевает. Именно такой смех хочется беречь и делиться им с другими.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как добрый помощник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2026-05-24T03:00:57Z</dcterms:created>
  <dcterms:modified xsi:type="dcterms:W3CDTF">2026-05-24T03:00:57Z</dcterms:modified>
</cp:coreProperties>
</file>