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image" Target="../media/image-7-17.png"/><Relationship Id="rId18" Type="http://schemas.openxmlformats.org/officeDocument/2006/relationships/image" Target="../media/image-7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смотреть на текст в английском языке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читать, понимать и проверять смысл английского текста.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английский текст можно понять по-разному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зависит не только от слов, но и от контекста, интонации и ситуации. Поэтому одно предложение может читаться по-разному, а точное понимание особенно важно в диалогах, рассказах, объявлениях и экзаменационных заданиях.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способ: читать внимательно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 помогает увидеть ключевые слова, даты, имена и повторяющиеся идеи. Именно они показывают, о чём текст говорит чаще всего и что в нём действительно важно.
</a:t>
            </a:r>
            <a:endParaRPr lang="en-US" sz="1276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опоры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чтении легче не путать основную мысль с деталями. Это особенно полезно, когда нужно выбрать заголовок, определить верное утверждение или найти нужную информацию.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Отделять главное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because, however, although, finally и другие связки показывают причину, противопоставление, уступку или завершение мысли. Они помогают понять логику текста и не потерять связь между предложениями.
</a:t>
            </a:r>
            <a:endParaRPr lang="en-US" sz="1144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связками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тестах внимательное чтение снижает риск случайной ошибки. Чем лучше ученик видит смысл каждого фрагмента, тем надёжнее он выбирает ответ и объясняет свой выбор.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задания точнее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95" y="946950"/>
            <a:ext cx="3182610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способ: смотреть на текст с разных «ракурсов»
</a:t>
            </a:r>
            <a:endParaRPr lang="en-US" sz="2388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можно воспринимать как послание: что автор хочет сообщить читателю прямо и без лишних деталей. Такой взгляд помогает быстро увидеть цель текста и его основную тему.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сообщение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 или персонаж выражает отношение, а не объективный факт. Это помогает понять, где текст убеждает, оценивает или передаёт эмоции, а где просто сообщает сведения.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мнение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на текст как на историю, важными становятся события, герои и их действия. Тогда легче понять последовательность эпизодов и заметить, как меняется ситуация.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историю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части текста сообщают проверяемую информацию: время, место, числа, названия, действия. Их удобно отделять от мнений, чтобы не перепутать факт с личной оценкой.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факты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пониманию английского текста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которые ученик использует при чтении и проверке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помогает понять английский текст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примеры по чтению и лексике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 знакомые слова дают основу, а остальные элементы уточняют смысл и помогают выбрать правильный ответ.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контекст и лексика; грамматика, заголовки и визуальные подсказки работают как проверка и уточнение.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64045"/>
            <a:ext cx="2796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29065"/>
            <a:ext cx="279600" cy="2236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0800" y="1564045"/>
            <a:ext cx="24465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79579"/>
            <a:ext cx="279600" cy="248533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04625" y="3301105"/>
            <a:ext cx="24465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способ: сравнивать похожие слова и выражения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похожи по смыслу, но используются по-разному: tell обычно требует указания адресата. Сравнение помогает не делать типичную ошибку в диалогах и письменных ответах.
</a:t>
            </a:r>
            <a:endParaRPr lang="en-US" sz="12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и tell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обозначают малое количество, но одно используется с исчисляемыми существительными, а другое — с неисчисляемыми. Такое сравнение помогает точнее строить фразы и избегать грамматических ошибок.
</a:t>
            </a:r>
            <a:endParaRPr lang="en-US" sz="1112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 и little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слова связаны с речью, но не взаимозаменяемы. Сравнение показывает, когда важно просто произнести слова, а когда — вести разговор или обращаться к кому-то.
</a:t>
            </a:r>
            <a:endParaRPr lang="en-US" sz="12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Say, speak, talk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описывают разный вид восприятия: смотреть, наблюдать и видеть. Различие особенно полезно в переводе, потому что выбор зависит от действия и ситуации.
</a:t>
            </a:r>
            <a:endParaRPr lang="en-US" sz="12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Look, watch, see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значение не означает одинаковое употребление. Сравнение помогает быстро выбрать нужную форму в вопросах, отрицаниях и текстах, где важно правильно согласовать слово с существительным.
</a:t>
            </a:r>
            <a:endParaRPr lang="en-US" sz="1112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и many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работы с английским текстом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помогает увидеть свою часть смысла, а вместе они дают более точное понимание текста.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способ не работает в одиночку: разные приёмы дополняют друг друга и уменьшают число ошибок.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из чтения, лексики и грамматики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общий смысл текста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читают письмо о поездке в музей. Один ученик не знает несколько слов, но видит, что речь идёт о времени, месте и впечатлениях. По этим признакам он понимает главную идею: поездка была полезной и запомнилась группе.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 школьной поездке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рассказе мальчик ищет зонт, а рядом встречаются знакомые слова о дожде, остановке и автобусе. Даже без полного перевода легко понять общий смысл: герой спешит домой и сталкивается с небольшой проблемой, которая меняет его планы.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 потерянном зонте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слово bank читается по-разному только в контексте: рядом с рекой это один смысл, а в разговоре о деньгах — другой.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английской лексики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может иметь слово bank в разных ситуациях.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типы заданий чаще всего требуют разных способов чтения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на уроках чтения и лексики; схема для учебного анализа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зависит не только от формата, но и от того, нужно ли видеть общую идею, детали или грамматику одновременно.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требовательны задания на заголовки и True/False: они проверяют и смысл, и точность деталей.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Пятый способ: смотреть на ситуацию глазами героя или автора
</a:t>
            </a:r>
            <a:endParaRPr lang="en-US" sz="2153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79941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определить, чей это голос: героя, автора или рассказчика. От этого зависит, можно ли доверять сообщению полностью и какие слова передают отношение, а не факт.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9941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59466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видит только часть событий, поэтому его слова могут быть ограничены его знаниями. Если учитывать это, легче понять недосказанность, ошибочное мнение или неожиданную реакцию.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59466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известно персонажу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9941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факт в тексте может звучать по-разному для разных людей. Такой взгляд помогает заметить обиду, страх, радость или спор, даже если они выражены не прямо.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79941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конфликт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59466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подбирает слова так, чтобы показать настроение и важные детали сюжета. Если читать текст с этой позиции, становится понятнее, зачем в нём использованы особые выражения и интонация.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959466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выбраны именно эти слова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текста шаг за шагом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для чтения и лексико-грамматических заданий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Шестой способ: замечать детали в знакомых словах и конструкциях
</a:t>
            </a:r>
            <a:endParaRPr lang="en-US" sz="1954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2275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вроде turn on или look after нужно запоминать целиком, потому что смысл меняется не по одному слову, а по всей конструкции. Именно так они чаще всего работают в текстах и диалогах.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2275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872031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видит конструкции в контексте, тем быстрее он узнаёт их как цельные блоки. Это экономит время и помогает понимать текст без лишних остановок на каждом знакомом слове.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72031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смысловые единицы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2592194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типа make a mistake или take part in каждое слово знакомо отдельно, но вместе они образуют новый смысл. Такие сочетания встречаются часто, поэтому их стоит узнавать без дословного перевода.
</a:t>
            </a:r>
            <a:endParaRPr lang="en-US" sz="872" dirty="0"/>
          </a:p>
        </p:txBody>
      </p:sp>
      <p:sp>
        <p:nvSpPr>
          <p:cNvPr id="17" name="Text 7"/>
          <p:cNvSpPr txBox="1"/>
          <p:nvPr/>
        </p:nvSpPr>
        <p:spPr>
          <a:xfrm>
            <a:off x="2592194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732113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естественно сочетаются только с определёнными партнёрами. Если это замечать, легче выбрать правильный вариант в тесте и избежать неестественных фраз в переводе и ответах.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732113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Коллокации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9 классе особенно полезны разные способы чтения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на уроках английского языка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текст требует разных стратегий в зависимости от цели чтения и вида задания.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чтения дополняют друг друга: один помогает понять смысл, другой — найти детали, третий — избежать ошибок в ответе.
</a:t>
            </a:r>
            <a:endParaRPr lang="en-US" sz="13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точность ответа при повторном чтении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 по типичным заданиям на чтение; без фиксированной статистики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чтение особенно помогает в заданиях, где важны связки между предложениями и скрытые подсказки в формулировках.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этапов проверки, тем выше точность: контекст и повторный просмотр заметно уменьшают число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эти способы помогают на уроках английского
</a:t>
            </a:r>
            <a:endParaRPr lang="en-US" sz="2669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82825" y="1266143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новых слов и форм полезно сначала увидеть контекст, а потом проверить значение и употребление. Так материал запоминается не отдельно, а в живой фразе.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82825" y="103942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грамматика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2825" y="4333949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о странах и традициях особенно полезно сопоставлять картинку, подпись и текст. Это помогает понять новые факты и не перепутать похожие детали.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982825" y="4107236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Страноведческие темы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982825" y="3566995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проверочных работ разные способы чтения экономят время и снижают риск ошибки. Ученик быстрее замечает ловушки в формулировках и точнее выбирает ответ.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82825" y="3340282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и экзамены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82825" y="2800041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пересказе важно выделять главную мысль, а затем добавлять нужные детали. Этот навык помогает говорить кратко, но по делу, не теряя смысл текста.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82825" y="2573329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 ответы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982825" y="2033087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умеет быстро находить ключевые слова и смотреть на вопрос с разных сторон, он лучше понимает, что именно требуется сделать в упражнении или тесте.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982825" y="180637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заданий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8794" y="1145868"/>
            <a:ext cx="2604388" cy="2016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визуальные материалы помогают понять английский язык
</a:t>
            </a:r>
            <a:endParaRPr lang="en-US" sz="2106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ученики часто сначала смотрят на изображение, а потом читают подпись. Если рядом с картинкой есть слово или короткая фраза, смысл быстрее становится понятным. Так проще связать предмет, действие и новое английское слово.
</a:t>
            </a:r>
            <a:endParaRPr lang="en-US" sz="107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под картинкой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цифровом задании важны не только слова, но и кнопки, значки и расположение элементов. Если внимательно читать подсказки и смотреть на интерфейс, легче понять, что нужно нажать, выбрать или сопоставить.
</a:t>
            </a:r>
            <a:endParaRPr lang="en-US" sz="107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учебного приложения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информация в таблице или схеме читается легче, чем в большом абзаце. Ученик сравнивает строки и столбцы, замечает повторы и быстро находит нужную деталь. Это удобно, когда нужно понять порядок событий или различия.
</a:t>
            </a:r>
            <a:endParaRPr lang="en-US" sz="107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вместо длинного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способов смотреть на английский материал
</a:t>
            </a:r>
            <a:endParaRPr lang="en-US" sz="259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 чтении текста, выполнении теста и анализе диалога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читать шире, чем быстрее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ответ появляется тогда, когда ученик читает внимательно, учитывает контекст, сравнивает слова и проверяет детали. Такой подход делает понимание текста надёжным и помогает на уроках, в тестах и при устных ответах.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2026-05-31T11:39:08Z</dcterms:created>
  <dcterms:modified xsi:type="dcterms:W3CDTF">2026-05-31T11:39:08Z</dcterms:modified>
</cp:coreProperties>
</file>