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эпохи Средних веков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V–IX веков, заложивший основы средневековой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Античности к Средневековью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Римской империи под натиском варваров и внутренних кризисов породило новые политические и культурные реалии, изменившие облик Европы навсегда.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последний западноримский император Ромул Августул был свергнут, что ознаменовало конец одной из самых могущественных империй.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империи на её территории формируются варварские королевства, а прежняя административная и градостроительная система начинает разрушаться.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породили смешение народных традиций с римской культурой, формируя уникальные общества на развалинах империи. Эти процессы шли на протяжении нескольких столетий.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переселения на культуру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германских племён, таких как вестготы и франки, охватила территорию Римской империи, приводя к образованию новых королевств и изменению политического ландшафта Европы.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племена в движении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— падение Западной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 приводит к возникновению варварских королевств на её территории.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года — франкское королевство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объединяет франков и распространяет христианство, создавая прочную государственную основу.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VI века — Остготское королевство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возникает королевство остготов, смешивавшее римские традиции и германские обычаи.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VII веку — англосаксонские королевства в 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государства англосаксов, закладывая основу для будущей Англии.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королевств на руинах империи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феодальных отношений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основным ресурсом, распределяемым сеньорами в обмен на военную службу вассалов, формируя систему взаимных обязательств.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многоуровневая структура власти, где король управляет через прямых и косвенных вассалов, укрепляя политическую иерархию.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занимаются хозяйством и выплачивают налоги, становясь основой экономической поддержки феодального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христианской церкви в новом обществе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наследует организованность поздней Римской империи и становится ключевым институтом социального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 монастыри контролируют хозяйственные и защитные функции, влияя на повседневную жизнь населения.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бережно сохраняют знания, переписывая рукописи и способствуя образованию.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выступает посредником между народами и светской властью, укрепляя своё политическое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политического ландшафта Европы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власти смещаются к Галлии, Германии и Британии, где возникают новые государства с укреплёнными административными структурами.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римские города теряют значение, уступая место укреплённым крепостям и новым политическим центрам.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80" y="1574700"/>
            <a:ext cx="3302690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ранних Средних веков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делится на четыре главные социальные группы с разными ролями и правами.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общество строится на жёстком разделении и взаимозависимости классов.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данные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1741800"/>
            <a:ext cx="4118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Трёхпольная система позволила рационально использовать землю, увеличив урожайность и снижая риск истощения почв.
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новшества и их значение
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357800" y="3313075"/>
            <a:ext cx="41166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сельскохозяйственные орудия, как тяжёлый плуг, облегчили обработку земли, что стимулировало рост населения и развитие деревенской экономики.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городов и ремёсел в раннем Средневековье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многие города потеряли свое значение и пришли в запустение. Большая часть населения переселялась в деревни, где занималась сельским хозяйством и ремёслами в ограниченном объёме.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городов после падения Рима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второго тысячелетия происходит постепенное восстановление городов. Развиваются ремёсла, появляются ярмарки — важные центры торговли и обмена, подготавливающие почву для дальнейшего экономического роста.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городов в X–XI веках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стал редким явлением из-за отсутствия организованных торговых путей и угрозы нашествий. Ремесленники и мастеровые сосредоточились на простейших производствах, обслуживая преимущественно местное сообщество.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торговых связей и ремёсел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образование и грамотность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наследие и образованность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передачи знаний — устная традиция, большинство людей оставалось неграмотными. Образование было доступно преимущественно духовенству и знатье.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и латинского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переписывали книги вручную в скрипториях, оберегая античные и христианские тексты. Латинский язык оставался языком официальной письменности и церковного общения.
</a:t>
            </a:r>
            <a:endParaRPr lang="en-US" sz="17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архитектуры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иконы на религиозные сюжеты были распространены в храмах и монастырях. Скульптура уступала место символам и знакам, выражающим духовное содержание, а не детальное изображение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изобразительное искусство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появились новые архитектурные стили с простыми формами и массивными стенами. Церкви и монастыри строились для религиозных практик и защиты. Эти сооружения отличались своей монументальностью и символизмом.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и готическая архитектура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религиозная жизнь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распространялось по Европе через миссионерские походы, способствуя объединению разных народов в единую веру и культурное пространство.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стала политическим игроком, влияющим на правителей и общество. Устанавливались церковные праздники и ритуалы, формировавшие религиозный календарь и общественную жизнь.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нашествия и их последствия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племена внедрили новое вооружение, что отразилось в археологических находках. Было усилено строительство укреплений и крепостей для защиты территорий.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оборона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римским законам пришли собственные сборники, например, Салическая правда у франков, регулирующие общественные отношения и правовые нормы.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варваров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сопровождались миграциями и разрушениями, что привело к смене населения на территории бывшей Римской империи и формированию новых этнических групп.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перемещения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Каталаунских полях (451 год) стала ключевым событием против гуннов. Военные действия изменили политическую карту Западной Европы и повлияли на дальнейшее развитие регионов.
</a:t>
            </a:r>
            <a:endParaRPr lang="en-US" sz="1131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Римские, германские и кельтские обычаи вплетаются в христианские традиции, создавая уникальные культурные синтезы и обряды, отличающиеся региональными особенностями.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праздников и легенд способствует укреплению идентичности народов, отражая их историю и мифологию в бытовых и церковных ритуалах.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базе латинского и местных языков формируются первые элементы европейских национальных языков, что влияет на развитие литературы и устного творчества.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сказания и песни, уходящие корнями в древние обычаи, постепенно включаются в христианский контекст, сохраняя память о прошлом и традициях.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и формирование новых традиций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становления европейской социальной иерархии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структурируется на феодалов, духовенство, свободных и зависимых крестьян, формируя иерархическую модель, где права и обязанности разделены по статусам.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вассалитета устанавливает взаимные обязательства между сеньорами и вассалами, что становится основой политических и военных отношений средневекового общества.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элементы рыцарской культуры — кодекс чести и обязанности вооружённой знати, которые укрепляют социальные нормы и идеалы средневекового благородства.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 начале Средних веков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V–VI века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хроники и летописи, включая «Историю франков» Григория Турского, важный исторический источник для понимания раннего Средневековья.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VII–IX века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Распространяются археологические находки — оружие, предметы быта, строительные остатки, которые дополняют письменные источники и раскрывают повседневную жизнь эпохи.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варварских народов, такие как Салическая правда, фиксируются письменно, что помогает изучать правовые и политические системы зарождающейся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 476 году стало поворотным моментом, открывшим путь для развития феодализма, христианства и национальных образований в Европе.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4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endParaRPr lang="en-US" sz="9034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символизирует конец античной эпохи и начало формирования новых европейских государств и социальной 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Средних веков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начала Средних веков для истории Европы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Средних веков задаёт основы европейской цивилизации: формирует политические структуры, социальные и культурные традиции, во многом определяющие будущее континента и его государств.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2026-05-10T14:01:42Z</dcterms:created>
  <dcterms:modified xsi:type="dcterms:W3CDTF">2026-05-10T14:01:42Z</dcterms:modified>
</cp:coreProperties>
</file>