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функции в алгебре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связаны между собой: формула, таблица, график.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функция важна в 7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помогает описывать изменения в задачах, где одна величина зависит от другой. Этот способ нужен для расчётов, сравнения данных и поиска закономерностей в жизни и на уроках алгебры.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494" y="75"/>
            <a:ext cx="4406801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функцией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описывает такую связь, при которой каждому значению аргумента соответствует только одно значение. Это делает зависимость точной и удобной для изучения.
</a:t>
            </a:r>
            <a:endParaRPr lang="en-US" sz="118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 — это независимая переменная, которую можно выбирать. Обычно её обозначают буквой x, а от её значения зависит результат вычисления.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функции — зависимая переменная, которую часто обозначают буквой y. Оно получается после подстановки выбранного значения аргумента в правило зависимости.
</a:t>
            </a:r>
            <a:endParaRPr lang="en-US" sz="1131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y=f(x)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y=f(x) показывает, что значение y определяется функцией f при выбранном x. Такая форма записи кратко выражает математическое правило.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из повседневной жизни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цена одной тетради известна, то стоимость всей покупки зависит от количества тетрадей. Чем больше одинаковых товаров берут, тем больше итоговая сумма в чеке.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скорости пройденное расстояние зависит от времени пути. Эта связь помогает заранее определить, сколько километров будет пройдено через несколько минут или часов.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 зависит от длины его стороны. Стоит изменить одну величину, и сразу меняется результат, поэтому такая зависимость хорошо подходит для изучения функций.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линейка, чек из магазина и схема движения помогают увидеть зависимость наглядно. Такие примеры делают тему понятной и связывают её с реальными ситуациями.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зависимости y=2x можно быстро увидеть соответствие между значениями аргумента и результата.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увеличивается на 2. Таблица помогает увидеть правило изменения и проверить соответствие между переменными.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y=2x, составлено по условию задачи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783" y="2961012"/>
            <a:ext cx="260662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функции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задаёт точное правило вычисления. По ней можно быстро находить новые значения функции и проверять, как изменится результат при другом значении аргумента.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пар значений в удобном виде. Она помогает сравнивать данные и замечать, как связаны между собой аргумент и значение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изображает зависимость на координатной плоскости. По нему видно, растёт ли функция, убывает ли она и насколько быстро изменяются значения.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Текстовое описание объясняет зависимость обычными словами. Такой способ полезен в задачах, где сначала нужно понять смысл ситуации, а потом перейти к вычислениям.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является ли зависимость функцией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таблице, формуле или условию задачи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y = 2x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точкам легко увидеть одинаковый шаг изменения: каждый следующий результат больше предыдущего на две единицы.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образуют прямую, значит зависимость изменяется равномерно и подходит для описания постоянного темпа роста.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рассчитаны по формуле y=2x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функции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включает только те значения x, которые можно подставить в формулу без нарушения условий задачи. Именно с них начинается проверка любой зависимости.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число подходит для подстановки. Иногда мешают деление на ноль, отрицательные длины, некорректные дроби или другие математические ограничения.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выражение вычисляется, значение может не подходить по смыслу. Например, нельзя использовать то, что противоречит реальным условиям задачи.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нужно убедиться, что выбранное значение x допустимо. Это помогает избежать ошибок и правильно определить, к каким случаям относится функция.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допустимых значений аргумента функция y=2x даёт именно такие результаты; они и образуют множество значений в примере.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y=2x, значения по таблице из условия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разных значения получаются для функции y=2x в приведённой таблице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на координатной плоскости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образуют все точки плоскости, у которых координаты x и y связаны одной формулой. Каждая точка показывает конкретную пару значений аргумента и функции.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помогают точно отложить значения и увидеть, как меняется зависимость. По расположению точек легко сравнивать значения функции при разных значениях аргумента.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по графику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определить отдельные значения функции, заметить рост или убывание, а также понять, насколько быстро изменяется зависимость на выбранном участке.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объединяет числа, таблицу и формулу в одном изображении. Поэтому он помогает быстрее находить закономерности и решать задачи без лишних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 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зависимостей показывает, как направление изменения отражается на графике: одна линия поднимается, другая опускается при движении вправо по оси x.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увеличении x значения y растут, функция возрастает; если уменьшаются — убывает. Это видно сразу по наклону графика.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алгебре, 7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видов зависимостей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основные функции по формуле, виду графика и характеру изменения значений.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меняется одинаковыми шагами, постоянная сохраняет одно значение, а квадратичная усиливает изменение по мере удаления от нуля.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подставленное значение аргумента сразу дает ответ без таблицы. Формула показывает точное правило, по которому каждая пара x и y связана между собой.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темы «Функция», 7 класс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значение функции при x = 2 в формуле y = 3x + 1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значения 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формулой функции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описывают движение тел, изменение скорости и температуры. С их помощью удобно показывать, как одна величина зависит от другой в опытах и задачах.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функции помогают рассматривать рост организмов, изменение массы и развитие в разное время. Графики делают такие процессы наглядными и понятными.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функции связывают цену, количество покупок, расходы и доходы. Это помогает разбирать простые жизненные ситуации, например стоимость товаров и скидки.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функции описывают вычисления и связи между данными. Они помогают понимать, как программа получает результат из заданных значений.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 науке и других школьных предметах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график при изменении формулы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записи функции может заметно изменить положение линии на плоскости. Это особенно важно при сравнении нескольких похожих формул.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меняет наклон графика, а свободный член сдвигает его вверх или вниз. Поэтому форму и положение функции можно предсказать по формуле.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теме линейных функций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функции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x и 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 значение функции имеют разные роли. Если перепутать их, можно неправильно построить таблицу, прочитать график или подставить число в формулу.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правило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одной и той же величине x приписывают несколько значений y. Такая зависимость не является функцией, потому что для каждого x должен быть только один 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значения аргумента недопустимы из-за условий задачи или самой формулы. Перед вычислением нужно убедиться, что выбранное x действительно подходит.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график слишком поверхностно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 только по одной точке. Нужно смотреть на весь график, чтобы понять общий характер зависимости: рост, убывание или постоянство.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 теме «Функция»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основные умения, которые нужны для работы с функциями в 7 классе, и помогает увидеть связь между ними.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умения связаны между собой: одно и то же правило зависимости можно представить формулой, таблицей или графиком, а затем использовать в задачах.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как основа понимания зависимостей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помогает увидеть, как одна величина зависит от другой, и объединяет формулу, таблицу и график. Это важный шаг к уверенной работе с алгебраическими закономерностями и задачами.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2026-05-29T09:53:49Z</dcterms:created>
  <dcterms:modified xsi:type="dcterms:W3CDTF">2026-05-29T09:53:49Z</dcterms:modified>
</cp:coreProperties>
</file>