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Расы и народы: что мы изучаем
</a:t>
            </a:r>
            <a:endParaRPr lang="en-US" sz="2721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различия людей без мифов и предрассудков.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различиях
</a:t>
            </a:r>
            <a:endParaRPr lang="en-US" sz="240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 наука описывает разнообразие людей и почему «раса», «народ» и «этнос» — не одно и то же. Мы разберём факты, мифы и уважение к правам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людей пытались делить по внешним признакам: цвету кожи, форме волос, чертам лица. Такие схемы были удобны для классификации, но слишком упрощали реальность.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показывает, что внутри любой группы людей очень много различий. Набор признаков меняется постепенно, поэтому чётких «корзин» для всех людей не существует.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«лучших»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не подтверждает идею биологического превосходства одной группы над другой. Различия между людьми не делают кого-то лучше или хуже в человеческом смысле.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 науке осторожно используют слово «раса» и всегда уточняют, о каких признаках идёт речь. Для человека важнее не ярлык, а личность и поступки.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наука говорит о «расах»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народ и этничность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 этнос связаны с общим языком, культурой, исторической памятью и чувством принадлежности. Это не только происхождение, но и то, как люди сами себя понимают.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Самоидентификация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Этничность показывает, к какой общности человек себя относит. Она может сочетаться с несколькими семейными корнями и разным жизненным опытом.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может расти в двух или трёх культурных традициях сразу. Это обычная ситуация для семей, где переплетаются разные языки и обычаи.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объединяют не внешние признаки, а общие традиции, память, язык и название. Поэтому этническая принадлежность — прежде всего культурное и социальное понятие.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условны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человека наследуются по-разному: одни заметны сразу, другие почти не видны. Поэтому по одному признаку нельзя точно судить о всей внешности.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кожи, рост, форма волос и другие черты распределяются постепенно. Между группами нет резких линий, как на школьной карте с границами.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спектр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схема с размытыми кругами лучше показывает реальность: большинство человеческих признаков образуют непрерывный спектр, а не набор жёстких категорий.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не равна происхождению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формируется под влиянием предков, смешения популяций и условий среды. Два человека могут быть похожи, но иметь разную семейную историю.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не гарантирована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родственников внешность тоже может заметно различаться. Наследование признаков не работает по простому шаблону «одна семья — один тип лица».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надёжный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внешность не помогает надёжно определить национальность, родство или место происхождения. Она даёт лишь частичную и часто обманчивую подсказку.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судить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происхождение человека, нужны история семьи, язык, документы и самоопределение. Делать выводы только по внешности — ошибка.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популяции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расселялись по Земле тысячелетиями. В разных регионах формировались группы, частично общие по генам, но не отделённые друг от друга резкими линиями.
</a:t>
            </a:r>
            <a:endParaRPr lang="en-US" sz="1682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6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генетики такие группы называют популяциями. Это удобно для изучения наследственности, но термин описывает связь людей с регионом и историей, а не «чистую» категорию.
</a:t>
            </a:r>
            <a:endParaRPr lang="en-US" sz="1642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миграции и смешение продолжались постоянно, различия накапливались постепенно. Поэтому человеческое разнообразие выглядит как плавный переход, а не как набор замкнутых блоков.
</a:t>
            </a:r>
            <a:endParaRPr lang="en-US" sz="1605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550067"/>
            <a:ext cx="3709500" cy="758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Раса и этнос: не одно и то же
</a:t>
            </a:r>
            <a:endParaRPr lang="en-US" sz="3148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«раса» и «этнос» относятся к разным явлениям: один описывает внешние признаки, другой — культурную общность.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разные понятия: их нельзя смешивать, потому что одно связано с биологическими признаками, а другое — с культурой и историей.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представления антропологии и этнологии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взгляды науки
</a:t>
            </a:r>
            <a:endParaRPr lang="en-US" sz="316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42125" y="120510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XVIII–XIX веках появились первые классификации людей. Они нередко отражали взгляды и предрассудки своего времени, а не объективные научные данные.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42125" y="2365925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антропология и генетика показали, что жёсткие расовые схемы плохо объясняют реальное разнообразие людей. На первый план вышли наследственность и изменчивость.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542125" y="352675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рассматривает людей через вариативность, популяции и уважение к личности. Такой подход точнее и справедливее старых упрощённых схем.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мифа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распространённых мифа помогают увидеть, как легко предрассудок маскируется под «здравый смысл».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наукой показывает, что они не подтверждаются
</a:t>
            </a:r>
            <a:endParaRPr lang="en-US" sz="268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представления об антропологии и генетике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декларация прав человека закрепила равенство людей и стала основой борьбы с расизмом.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 этом году ООН приняла Всеобщую декларацию прав человека, подтвердив, что все люди рождаются свободными и равными.
</a:t>
            </a:r>
            <a:endParaRPr lang="en-US" sz="1758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Всеобщая декларация прав человека (1948)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7000+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языков показывает, насколько тесно язык связан с памятью, традициями и культурой народов.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существует в мире, и каждый может сохранять особый опыт народа.
</a:t>
            </a:r>
            <a:endParaRPr lang="en-US" sz="209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UNESCO, Atlas of the World’s Languages in Danger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84%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для многих людей остаётся частью семейной и общественной жизни, помогая сохранять обряды и общие ценности.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в мире отождествляют себя с той или иной религией.
</a:t>
            </a:r>
            <a:endParaRPr lang="en-US" sz="2684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Global Religious Landscape (2020)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живут по-разному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еда отражает историю семьи и региона: в одном доме готовят традиционные блюда, в другом — совсем другие. Это не разделяет людей, а делает повседневную жизнь разнообразнее.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приветствия и семейные правила зависят от привычек, климата и традиций. Различия заметны сразу, но они не мешают людям учиться вместе и дружить.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календарные праздники тоже могут отличаться: одна семья отмечает одни даты, другая — другие. При этом все дети ходят в одну школу и живут в одном обществе.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→ новые сообщества → обмен культурой
</a:t>
            </a:r>
            <a:endParaRPr lang="en-US" sz="178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движение людей меняет состав городов и стран, а также усиливает культурный обмен.
</a:t>
            </a:r>
            <a:endParaRPr lang="en-US" sz="8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культур и языков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важно не искать «чистые» зоны, а смотреть на соседство народов. Именно контакты между регионами создают общие привычки, заимствования в языке и похожие элементы быта.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переселения часто идут через крупные города, порты и торговые маршруты. Поэтому культурные связи нередко сильнее совпадают с историей перемещений, чем с современными границами.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не 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границы не совпадают с этническими: один народ может жить в нескольких странах, а в одной стране — многие народы. Это нормальная особенность мира.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976053"/>
            <a:ext cx="4231200" cy="18355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России: примеры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стране живут многие народы. В таблице показаны лишь несколько примеров регионов и языковых традиций.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многонациональна: разные народы живут в разных регионах, сохраняют свои языки и культурные особенности.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сведения о народах России; Федеральное агентство по делам национальностей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 в мире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миграций меняет состав населения и усиливает многоязычие в городах и странах. На графике виден долгий мировой тренд.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международных мигрантов в мире растёт, а значит, смешение культур становится всё более заметной чертой современного 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International Migrant Stock, 2000–2020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863" y="1451264"/>
            <a:ext cx="5049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разнообразие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из разных культур встречаются, появляются новые идеи, способы решения задач и разные взгляды на один и тот же вопрос. Это помогает науке и обществу развиваться.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танцы и ремёсла сохраняют память о прошлом. Если традиции разных народов знакомы детям, они легче понимают друг друга и учатся уважению.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вкусами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привычки и рецепты меняются при встрече народов. Так появляются новые блюда, а старые рецепты не исчезают, а продолжают жить в семьях и общинах.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читают сказки, пословицы и легенды разных народов, они лучше понимают, как люди жили раньше, и начинают ценить языковое богатство мира.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разные — права равны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людей — это не повод для сравнения «лучших» и «худших». Наука говорит о различиях без ярлыков, а уважение к личности делает общество справедливее и сильнее.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2026-07-26T09:24:14Z</dcterms:created>
  <dcterms:modified xsi:type="dcterms:W3CDTF">2026-07-26T09:24:14Z</dcterms:modified>
</cp:coreProperties>
</file>