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развития эволюционной теории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раскрывает происхождение и разнообразие жизни на Земле.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становление эволюционной идеи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появилась как объяснение биологического разнообразия и взаимосвязи живых организмов. Её развитие шло через научные и философские дискуссии, меняя представления о жизни и человечестве.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взгляды на происхождение жизни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концепцию «лестницы существ», размещая организмы по уровню совершенства без представлений о изменчивости видов.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Платон и Эмпедокл рассматривали природу в абстрактных категориях, не развивая конкретных теорий о происхождении жизни.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доминировала идея постоянства видов, а процесс эволюции не рассматривался как изменчивость биологических форм.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мировоззрение и идеалы неизменности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наука базировалась на креационизме: представления о сотворении всех видов Богом и их неизменности поддерживались христианской доктриной.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«естественной лестницы» отражала иерархию мира, ограничивая развитие биологии рамками религиозных учений и отвергая изменение видов.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рост интереса к биологии и естествознанию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усиленно развивались изучение природы и анатомия посредством эмпирических исследований и вскрытий.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систематизировал знания об анатомии, что заложило основы научного подхода в биологии.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провёл подробные анатомические зарисовки и исследования строения тела человека.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стремление к наблюдению и эксперименту подготовило почву для последующих теорий о многообразии жизни.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Линнея и ранние идеи изменчивости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ввёл биноминальную классификацию, считая виды фиксированными, при этом отмечал их внешние различия.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1753 году вышла «Система природы» Линнея, систематизирующая известные организмы по таксономической иерархии.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Бюффон стал одним из первых, кто предположил возможность изменений в природе под влиянием среды, расширяя понимание изменчивости.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предложил, что виды постепенно изменяются под влиянием окружающей среды и активности органов. Он считал, что изменения могут наследоваться потомками.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удлинение шеи жирафа, объясняемое постоянным вытягиванием для достижения пищи и передачей этого признака потомкам.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Ламаркизм: теория наследования приобретённых признаков
</a:t>
            </a:r>
            <a:endParaRPr lang="en-US" sz="4585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 Кювье и развитие палеонтологии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палеонтологии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заложил основы изучения ископаемых и их значимости для понимания исторического развития жизни.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катастрофизма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утверждал, что массовые вымирания происходят из-за природных катастроф с последующей сменой видов.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видов между катастрофами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 виды оставались стабильными, что противоречило идеям постепенной эволюции.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теории: вклад Чамберса и Лайеля
</a:t>
            </a:r>
            <a:endParaRPr lang="en-US" sz="441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1830–1833: Принципы геологии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Чарлз Лайель доказал, что геологические процессы происходят медленно и равномерно, что обеспечило основу для понимания длительных изменений в природе.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дарвиновской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Лайеля и Чамберса создали научный контекст для появления идей естественного отбора Дарвина.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1844: Vestiges of Creation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Чамберс опубликовал книгу, в которой представил идею постепенного изменения видов, стимулируя научное обсуждение эволюции.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Мальтус ввёл идею ограничения ресурсов, что вызвало конкуренцию между организмами за выживание в условиях перенаселения.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трудов Томаса Мальтуса на эволюционную мысль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население растёт геометрически, а продовольствие — арифметически, создавая напряжение и борьбу за существование.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положения стали фундаментом для Дарвина и Уоллеса при формулировании естественного отбора как движущей силы эволюции.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прорыв 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Чарльз Дарвин опубликовал книгу «Происхождение видов», где предложил объяснение механизма эволюции через естественный отбор. Это вызвало глубокие перемены в понимании биологического разнообразия.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теории Дарвина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выделял избыточное размножение, изменчивость и борьбу за существование как основы естественного отбора, что позволяет лучше понять приспособленность организмов к среде.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Галапагосах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путешествия на Галапагосские острова Дарвин заметил различия в строении клювов вьюрков, что послужило одним из важнейших доказательств в пользу изменчивости и адаптации видов.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дарвинизма: естественный отбор Дарвина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Уоллес признан одним из основателей теории естественного отбора, разделяя с Дарвином заслугу за революционное открытие в науке.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Уоллес внёс вклад в развитие эволюционной биологии, подробно исследовал биогеографию и ввёл понятия, которые дополняли идеи Дарвина.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1858 году он направил Дарвину письмо с изложением своих взглядов, что спровоцировало совместную публикацию теорий и ускорило научное признание.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Уоллес независимо пришёл к идее естественного отбора, изучая животных в Юго-Восточной Азии, что подтвердило универсальность этого механизма эволюции.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Уоллес: параллельное открытие естественного отбора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возражения и оппоненты дарвинизма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ламаркизма критиковали дарвинизм за недостаток объяснений механизмов наследования приобретённых признаков и адаптаций.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учёные-генетики в начале XX века выдвигали альтернативные гипотезы наследственности, оспаривая полноту дарвиновского естественного отбора.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деятели отвергали теорию как противоречащую библейскому учению о сотворении жизни и неизменности видов.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 возникновение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горохом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Мендель сформулировал основные законы наследственности на основе скрупулёзных опытов с горохом. Его открытия описывали закономерности передачи признаков между поколениями.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менделизма на биологию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идеи Менделя оставались незамеченными, но в XX веке они стали фундаментом генетики, что существенно расширило эволюционные представления о наследственности и изменчивости.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современной синтетической теории эволюции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объединения дарвиновской эволюции с генетикой, учёные начали рассматривать популяции как единицы эволюции.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Теодосий Добжанский и Джулиан Хаксли развивают концепцию синтеза, вводят важные принципы популяционной генетики.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Фишер и Эрнст Майр вносят значительный вклад, описывая роль мутаций и изоляции в процессе видообразования.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Сформирована целостная теория, которая объединяет естественный отбор, наследственность и популяционные изменения в единую научную систему.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направления и новейшие открытия в эволюционной биологии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теория молекулярной эволюции объясняет накопление изменений без отборочного давления, предлагая новый взгляд на мутации.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эпигенетики раскрывают наследуемые изменения активности генов, оказывающие влияние на адаптацию без изменения ДНК.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прерывистого равновесия описывает эволюцию как периоды стабильности с резкими изменениями, дополняя традиционные модели.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 биоинформатика открывают возможности детального анализа эволюционных процессов на молекулярном уровне.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исследования: новые тенденции и вызовы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видообразование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процессы формирования новых видов, анализируя генетические и экологические факторы. Это помогает раскрыть, как крупные эволюционные изменения возникают во времени и пространстве.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митохондрии и хлоропласты произошли от свободноживущих бактерий, что меняет представления о происхождении эукариотических клеток и усложняет эволюционные связи.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
</a:t>
            </a:r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 бактерий происходит обмен генетическим материалом между разными видами, что способствует быстрому приобретению новых свойств и устойчивости к факторам окружающей среды.
</a:t>
            </a:r>
            <a:endParaRPr lang="en-US" sz="18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эволюционной теории на различные области знаний
</a:t>
            </a:r>
            <a:endParaRPr lang="en-US" sz="4448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помогает бороться с антибиотикорезистентностью и раком, разрабатывая новые эффективные методы терапии и профилактики.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генетических знаний способствует созданию устойчивых сортов растений и генно-модифицированных организмов для повышения урожайности.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информирует методы сохранения биоразнообразия и управления инвазивными видами в изменяющихся экосистемах.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адаптация видов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влияния климата на приспособления организмов помогают прогнозировать и смягчать последствия экологических изменений.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восприятие и споры вокруг эволюционной теории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споры вокруг эволюции вызываются религиозными убеждениями и культурными традициями, что влияет на образовательные программы.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креационизм выступает альтернативой научной теории в школах, создавая противоречия в восприятии биологических знаний.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биологической грамотности и развитие критического мышления среди школьников считаются важными средствами преодоления конфликтов и недопониманий.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как основа понимания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знания о происхождении и развитии жизни, продолжая расширяться благодаря новым открытиям. Её применение меняет науку и мировоззрение, формируя будущее биологии и общества.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2026-05-10T06:11:58Z</dcterms:created>
  <dcterms:modified xsi:type="dcterms:W3CDTF">2026-05-10T06:11:58Z</dcterms:modified>
</cp:coreProperties>
</file>