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и написание гласных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языка объясняет написание гласных и буквенные правила.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древней письменности к школьным правилам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письменность началась с кириллицы, а позже язык и письмо менялись вместе. На уроке мы увидим, как древние буквы повлияли на современную орфографию и как проверять гласные в корне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гласные в русском языке менялись
</a:t>
            </a:r>
            <a:endParaRPr lang="en-US" sz="2657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безударном положении гласные произносятся слабее и короче, поэтому их звучание становится менее отчётливым. Со временем такие различия влияли и на то, как слова стали писать.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стремится к более удобному произношению: некоторые сочетания сокращались, а формы слов менялись. Из-за этого старые написания не всегда совпадают с современным звучанием.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редуцированных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ъ и ь когда-то обозначали особые краткие звуки. Позже эти звуки исчезли, но сами знаки сохранились в письме и стали выполнять другие функции.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 в орфографии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написание часто отражает не только то, как слово звучит сегодня, но и его прошлое. Поэтому для грамотного письма важно учитывать историю корня и родственные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буквы гласных в кириллице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ѣ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ѣ передавала древний звук, близкий к е. В старых текстах она часто встречалась в словах, которые позже стали писаться через е после орфографической реформы.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ъ и ь сначала обозначали особые краткие гласные, а затем утратили звуковое значение. Сегодня они нужны для раздельного написания и обозначения мягкости.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ѧ и ѫ обозначали носовые гласные, характерные для древнего языка. В современном русском языке такие звуки исчезли, поэтому эти буквы больше не используются.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кириллица показывает, что орфография менялась постепенно. Даже исчезнувшие буквы оставили след в современных правилах и помогают понять историю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древних гласных и букв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древние буквы и звуки со временем изменились и что осталось в современном письме.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орфография сохранила следы древней системы: часть знаков исчезла, а часть изменила функцию.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графики и орфографии; школьный курс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в словах происходили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слов видно, что изменения шли неравномерно: одни звуки исчезали, другие заменялись более простыми написаниями.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язык избавлялся от трудных для произношения элементов, а письмо постепенно закрепляло новые нормы.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языка и орфографии; обобщение учебного материала, без точной статистики.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Петра I и гражданский шрифт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вводит гражданский шрифт для светских и печатных текстов. Буквы становятся проще, а письмо — удобнее для чтения и набора.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алфавита убирают некоторые старые формы, которые мешали практическому употреблению. Это не меняет язык сразу, но делает письменность более единообразной.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шрифт стал важным шагом к дальнейшему упорядочиванию орфографии и подготовил почву для более поздних изменений в написании.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безударную гласную в корне
</a:t>
            </a:r>
            <a:endParaRPr lang="en-US" sz="281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с подбором родственных слов и определением типа орфограммы.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безударные гласные вызывают ошибки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ослабевает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гласные звучат короче и менее чётко. Поэтому на слух трудно отличить, а от о или е от и, особенно в быст­рой 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не всегда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произносится неясно, ученик может выбрать букву по звучанию и ошибиться. Именно поэтому в русском языке важна не только речь, но и проверка по форме слова.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проверочный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подбирать однокоренные слова с ударением на нужной гласной. Такой способ делает написание понятным и помогает запомнить правило.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хранит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часто опирается на родство слов и происхождение корня. Даже если звучание изменилось, написание может сохранять более древний вариант.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принцип написания гласных
</a:t>
            </a:r>
            <a:endParaRPr lang="en-US" sz="2689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гласная может проверяться через близкие по смыслу и строению слова. Например, в парах вода — водный и лес — лесной корень помогает увидеть нужную букву.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оказывается под ударением, её слышно чётче. Поэтому слово трава помогает проверить форму травы, а проверка становится надёжнее, чем простое произношение.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написания объясняются историей слова, а не только сегодняшним звучанием. Поэтому знание происхождения помогает понять, почему орфография выглядит именно так.
</a:t>
            </a:r>
            <a:endParaRPr lang="en-US" sz="12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Проверяемые, непроверяемые и чередующиеся гласные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русской орфографии; примеры из учебной темы «Безударные гласные в корне»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орфограмм помогают по-разному объяснять написание гласных в корне: одни проверяются ударением, другие запоминаются, третьи подчиняются особым правилам чередования.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гласные проверяются одинаково: сначала нужно определить тип орфограммы, а уже потом выбирать способ написания.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гласных в корнях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корня действует своё условие: суффикс, следующая согласная или значение слова. Поэтому проверка по ударению здесь не подходит.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показывают, что выбор гласной зависит от правила чередования, а не только от произношения.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орфография русского языка; примеры корней из программы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буква особенно важна в учебных текстах: она различает слова и формы, где замена на е может изменить чтение и 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письма; сведения о возникновении буквы ё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буква ё вошла в русскую письменность и помогла точнее передавать звук [йо].
</a:t>
            </a:r>
            <a:endParaRPr lang="en-US" sz="11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1918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Убраны лишние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алфавита исчезли Ѣ, І, Ѳ и Ѵ. Письмо стало проще, а школьникам и читателям было легче запоминать и использовать единые написания слов.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 твёрдый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на конце слов после твёрдых согласных перестали писать обязательно. Это заметно сократило длину текста и убрало много лишних знаков.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реформы 1918 года сложилась привычная нам система письма, которую сейчас изучают в школе и используют в большинстве книг и газет.
</a:t>
            </a:r>
            <a:endParaRPr lang="en-US" sz="1245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помогла упорядочить орфографию и приблизить её к современному виду. Благодаря этому печатные тексты стали более одинаковыми и понятными.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сохранилась память о старом письме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подъезд и съезд слышится современное разделение приставки и корня, а твёрдый знак напоминает о старой орфографической традиции.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написание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объём показывает, как исторически закрепилось обозначение йотированного гласного после приставки. Такое написание помогает правильно читать слово.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 семья сохраняют мягкость звучания, которую важно передать на письме. Буква ь здесь не обозначает отдельный звук.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форма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привычные слова изменились вместе с орфографией, но их современный вид всё ещё связан с прежними способами письма.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дореволюционным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вывески и старой строки помогает увидеть, как менялся русский алфавит и почему часть старых знаков исчезла.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гласной в корне: пошаговый алгоритм
</a:t>
            </a:r>
            <a:endParaRPr lang="en-US" sz="254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проверяемые, чередующиеся и словарные написания.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гласных в русском языке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в языке и письме происходили постепенно. Таблица показывает, как древняя система звуков привела к современным правилам орфографии.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письмо сформировалось не сразу: каждое изменение в звуках и буквах постепенно приближало орфографию к привычному виду.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языка и русской орфографии; школьный курс по 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гласные и сочетания чаще всего путают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 в словах с безударными корнями и в случаях, где нужно помнить историческое написание.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случаи связаны либо с отсутствием проверки, либо с похожим звучанием разных гласных.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орфограмм по теме безударных гласных; учебные примеры: молоко, берег, деревня, зелёный, воробей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без ошибок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какая гласная слышится отчётливее всего. Если поставить слово в нужную форму, можно быстрее выбрать правильную букву в корне.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однокоренных слов помогает проверить безударную гласную. Так сравнивают лес — лесной или трава — травы и находят надёжную опору для написания.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меняют гласную по особому правилу, поэтому важно не только слышать слово, но и знать, от чего зависит выбор буквы.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память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проверочное слово подобрать нельзя, написание нужно запомнить. Регулярное чтение и работа со словарём постепенно делают такие слова привычными.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гласных важна для современного русского языка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гласных помогает понять, почему в русском письме буквы не всегда совпадают со звучанием. Это знание делает орфографию понятнее, а письмо — более уверенным и осознанным.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2026-05-28T14:32:12Z</dcterms:created>
  <dcterms:modified xsi:type="dcterms:W3CDTF">2026-05-28T14:32:12Z</dcterms:modified>
</cp:coreProperties>
</file>