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Вселенная: от первых наблюдений до современной науки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неба древних наблюдателей до космических миссий — один путь познания мира.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космос важен для 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Вселенной измеряется миллиардами лет, а история человека — лишь мгновением на её фоне. Изучая космос, мы лучше понимаем происхождение вещества, развитие жизни и возможности технологий, меняющих повседневную жизнь.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планетных расстояний к межзвёздным показывает, насколько неудобны привычные километры в астрономии.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космоса: от Земли до наблюдаемой Вселенной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важнее световые годы и другие специальные единицы: обычные меры быстро теряют наглядность.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данные: NASA, ESA; опубликованные значения, актуальные на 2024 год
</a:t>
            </a:r>
            <a:endParaRPr lang="en-US" sz="6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космического вещества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элементы в организме образовались в недрах звёзд и при вспышках сверхновых. Именно они сделали возможными каменистые планеты, сложную химию и саму жизнь.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химический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кислород, азот, кальций и железо присутствуют и в живой материи, и в космической пыли, и в метеоритах. Это подчёркивает единство вещества во Вселенной.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 форма материи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жизнь не противостоит природе космоса, а является одной из её форм. Различие между живым и неживым возникает из организации вещества, а не из его особой природы.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планетами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человеческого тела и планетного вещества показывает, что Земля не исключение, а часть общей космической истории. Мы изучаем Вселенную, используя то же вещество, из которого сами состоим.
</a:t>
            </a:r>
            <a:endParaRPr lang="en-US" sz="833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«мы сделаны из звёздной пыли» не поэтическая метафора, а результат современной астрофизики. Она помогает увидеть человека как часть большого эволюционного процесса.
</a:t>
            </a:r>
            <a:endParaRPr lang="en-US" sz="9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первая научная лаборатория человечества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Солнцем и Луной позволяли древним обществам определять смену сезонов, рассчитывать посевы и сбор урожая. Так небо стало основой практического счёта времени.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служили надёжными ориентирами для путешественников и мореплавателей. По небесным светилам определяли стороны горизонта и прокладывали маршруты на больших расстояниях.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Астролябии, каменные круги и звёздные карты показывают, что систематические наблюдения появились задолго до современной науки. Эти инструменты соединяли знание, ремесло и точный расчёт.
</a:t>
            </a:r>
            <a:endParaRPr lang="en-US" sz="739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строении мира формировались вместе с религией и мифологией. Небо объясняло происхождение порядка, а само наблюдение стало первым шагом к научному мышлению.
</a:t>
            </a:r>
            <a:endParaRPr lang="en-US" sz="7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различаются масштабы объектов и почему для космоса нужны специальные единицы измерения.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объекты Вселенной и их характеристики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величины выходят за пределы привычного опыта, поэтому астрономия опирается на световые годы, астрономические единицы и радиусные оценки.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данные: NASA, ESA, школьные астрономические таблицы
</a:t>
            </a:r>
            <a:endParaRPr lang="en-US" sz="6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человечество изучает Вселенную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методов наблюдения — от невооружённого глаза к компьютерному анализу данных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которые описывают движение и строение космоса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описывают, как планеты движутся вокруг Солнца. Они позволяют точно рассчитывать форму орбит, периоды обращения и изменения скорости на разных участках траектории.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 объясняет, почему тела притягиваются друг к другу. Он стал основой классической небесной механики и расчёта движения спутников.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массы и 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очень сильных полей и высоких скоростей классических законов уже недостаточно. Здесь применяют общую теорию относительности Эйнштейна, связывающую гравитацию с геометрией пространства-времени.
</a:t>
            </a:r>
            <a:endParaRPr lang="en-US" sz="798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источник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излучения звезды сообщает её температуру, химический состав и направление движения. По этим данным астрономы исследуют удалённые объекты, не приближаясь к ним физически.
</a:t>
            </a:r>
            <a:endParaRPr lang="en-US" sz="851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Вселенная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космология учитывает тёмную материю и тёмную энергию. Их нельзя увидеть напрямую, но их влияние проявляется в движении галактик и расширении Вселенной.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вещество включает звёзды, планеты, газ, пыль и живые организмы — всё, что доступно прямому наблюдению.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Вселенная по современным оценкам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Вселенной скрыта от прямого зрения, поэтому её свойства устанавливают по косвенным эффектам и моделям.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оценки по данным миссий Planck и последующим обзорам, актуальные на 2024 год
</a:t>
            </a:r>
            <a:endParaRPr lang="en-US" sz="6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и технологический рывок человечества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космической эры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 1957 году открыл практическую космонавтику. С этого момента космос стал не только объектом наблюдения, но и сферой инженерного действия.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человек в космосе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 в 1961 году подтвердил возможность пребывания человека за пределами Земли. Это событие стало символом научного прогресса и огромного технологического риска.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человека на Луну в 1969 году показала, что космические цели достижимы при сочетании науки, точных расчётов и сложнейших технических решений.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на орбите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 стала примером длительного сотрудничества стран. На её базе изучают влияние невесомости, проводят эксперименты и отрабатывают технологии будущих миссий.
</a:t>
            </a:r>
            <a:endParaRPr lang="en-US" sz="9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космонавтика прошла путь от первых запусков к долговременным научным миссиям и исследованию дальнего космоса.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освоения космоса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освоение космоса эволюционировало от кратких полётов к постоянной орбитальной работе и наблюдению ранней Вселенной.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космической эры: 1957, 1961, 1969, 1998, 2021.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 жизни во Вселенной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известной нам биологии вода служит средой для химических реакций и переноса веществ, поэтому её наличие считается одним из главных признаков потенциальной обитаемости.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требует источника энергии: света звезды, химических реакций или внутреннего тепла планеты. Без устойчивого притока энергии сложные процессы не могут поддерживаться долго.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изучают области вокруг звёзд, где температура позволяет воде оставаться жидкой на поверхности. Именно поэтому экзопланеты в таких зонах вызывают особый интерес.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следов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Марс, Европа и Энцелад привлекают внимание как миры, где вода могла существовать или сохраняться под поверхностью. Их исследование помогает проверить, насколько жизнь распространена во Вселенной.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транзитов и радиальных скоростей сделали возможным систематический поиск планет у других звёзд.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экзопланет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открытий показывает, что планетные системы во Вселенной распространены очень широко и доступны для массового исследования.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Archive; подтверждённые экзопланеты, данные по состоянию на 2024 год.
</a:t>
            </a:r>
            <a:endParaRPr lang="en-US" sz="6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невесомость влияет на организм человека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отсутствии привычной нагрузки мышечные волокна ослабевают, поэтому в полёте необходимы регулярные тренировки. Они помогают замедлить потерю силы и сохранить работоспособность на орбите.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теряет плотность, потому что в невесомости снижается естественная нагрузка на скелет. Это повышает риск травм и требует специального контроля со стороны врачей.
</a:t>
            </a:r>
            <a:endParaRPr lang="en-US" sz="712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жидкости и изменение работы сердца влияют на давление и выносливость. После возвращения на Землю организму нужно время, чтобы снова приспособиться к гравитации.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пространство, однообразие и изоляция могут вызывать стресс и нарушать сон. Для длительных полётов особенно важны режим, поддержка команды и психологическая устойчивость.
</a:t>
            </a:r>
            <a:endParaRPr lang="en-US" sz="683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магнитного поля Земли возрастает воздействие космического излучения. Поэтому защита экипажа становится одной из ключевых задач при длительных миссиях.
</a:t>
            </a:r>
            <a:endParaRPr lang="en-US" sz="7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к Марсу как научно-техническая система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этапов и основные риски межпланетной миссии.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в повседневной жизни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 ГЛОНАСС позволяют определять координаты, строить маршруты и синхронизировать транспортные системы. Для большинства пользователей это стало привычным сервисом, хотя его работа зависит от орбитальной инфраструктуры.
</a:t>
            </a:r>
            <a:endParaRPr lang="en-US" sz="69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Метеоспутники наблюдают облачность, температуру поверхности и движение атмосферных фронтов. Благодаря этим данным прогнозы становятся точнее, а предупреждения о шторме или циклоне — своевременнее.
</a:t>
            </a:r>
            <a:endParaRPr lang="en-US" sz="718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связи обеспечивают телевидение, интернет и передачу информации на большие расстояния. Они особенно важны для удалённых территорий, где наземная инфраструктура развита слабо.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 орбиты помогают отслеживать пожары, вырубку лесов, таяние льдов и последствия наводнений. Это делает космические технологии инструментом не только науки, но и безопасности.
</a:t>
            </a:r>
            <a:endParaRPr lang="en-US" sz="7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орбитальные системы обслуживают повседневные задачи в навигации, связи, прогнозировании и мониторинге Земли.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практического применения космической инфраструктуры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инфраструктура незаметно поддерживает транспорт, коммуникации, экологический контроль и хозяйственную деятельность на Земле.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спутниковых систем навигации, связи, метеонаблюдения и дистанционного зондирования Земли.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межпланетных миссий нужны надёжные системы защиты, ремонта и психологической поддержки экипажа.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дальнюю космонавтику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препятствия связаны не только с техникой, но и с тем, насколько человек способен долго жить вне Земли.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сравнительная схема факторов, ограничивающих длительные пилотируемые миссии; обобщение по материалам NASA и ESA.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космической перспективы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лишает человека иллюзии центрального положения в природе. На фоне Вселенной Земля выглядит очень уязвимой, а человеческая история — краткой, но значимой.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планета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Земли из космоса усилили представление о ней как об общем доме. Границы государств не отменяют взаимосвязанности климата, ресурсов и экологических рисков.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человек узнаёт о Вселенной, тем выше его ответственность за последствия собственных решений. Наука расширяет возможности, но не снимает морального выбора.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перспектива показывает, что ценность цивилизации измеряется не размерами, а способностью понимать мир, сотрудничать и беречь условия для будущей жизни.
</a:t>
            </a:r>
            <a:endParaRPr lang="en-US" sz="9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космосе: знания, ответственность, будущее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неотделим от космической материи, но именно он способен исследовать Вселенную, создавать технологии и делать выбор, определяющий судьбу Земли и 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2026-05-29T07:33:19Z</dcterms:created>
  <dcterms:modified xsi:type="dcterms:W3CDTF">2026-05-29T07:33:19Z</dcterms:modified>
</cp:coreProperties>
</file>