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жизнедеятельности паукообразных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важный класс членистоногих с уникальными адаптациями.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появились около 440 миллионов лет назад и развились из древних морских бесчелюстных. Сегодня их насчитывается свыше 100 тысяч видов, обитающих в самых разных природных зонах и даже жилых помещениях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разнообразие паукообразных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тела делится на головогрудь и брюшко, обеспечивая чёткое разделение функций движений и жизнедеятельности. Такое строение облегчает координацию и защиту органов.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тела: головогрудь и брюшко
</a:t>
            </a:r>
            <a:endParaRPr lang="en-US" sz="128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головогруди размещены четыре пары ходильных ног, с помощью которых паукообразные передвигаются и охотятся. Дополнительно есть хелицеры — челюсти, и педипальпы — вспомогательные придатки.
</a:t>
            </a:r>
            <a:endParaRPr lang="en-US" sz="923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конечности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насекомых, у паукообразных нет усиков. Их роль выполняют развитые органы зрения, а также осязательные и обонятельные волоски, позволяющие ориентироваться в пространстве.
</a:t>
            </a:r>
            <a:endParaRPr lang="en-US" sz="9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вместо усиков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обеспечивает переваривание пищи внутри и вне тела, что позволяет эффективно усваивать питательные вещества.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представлена лёгочными мешками и трахеями, а органы выделения — мальпигиевыми сосудами и коксальными железами, отвечающими за очистку организма.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физиологические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служат для захвата и измельчения пищи, у некоторых видов связаны с ядовитыми железами для паралича добычи.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Педипальпы у пауков участвуют в размножении, обеспечивая перенос спермы между особями.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скорпионов педипальпы развиты в клешни, которые помогают захватывать жертв и защищаться от врагов.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и педипальпы: назначение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48 000 видов пауков характеризуются разнообразием паутинных конструкций и техник охоты, включая знаменитого паука-крестовика и ядовитую чёрную вдову.
</a:t>
            </a:r>
            <a:endParaRPr lang="en-US" sz="602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— крупнейшая группа
</a:t>
            </a:r>
            <a:endParaRPr lang="en-US" sz="784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2 000 видов скорпионов распространены в тёплых регионах. Они обладают ядовитым жалом и мощными клешнями для охоты и защиты.
</a:t>
            </a:r>
            <a:endParaRPr lang="en-US" sz="71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— ночные охотники
</a:t>
            </a:r>
            <a:endParaRPr lang="en-US" sz="784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насчитывают более 50 000 видов, включая как свободноживущих, так и паразитических. Они встречаются в почве, на растениях и животных.
</a:t>
            </a:r>
            <a:endParaRPr lang="en-US" sz="688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— разнообразные формы жизни
</a:t>
            </a:r>
            <a:endParaRPr lang="en-US" sz="784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косиножки отличаются стройным телом и длинными ногами, часто обитают в сырых местах, выполняя экологические функции.
</a:t>
            </a:r>
            <a:endParaRPr lang="en-US" sz="708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группы — сенокосцы и косиножки
</a:t>
            </a:r>
            <a:endParaRPr lang="en-US" sz="784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и представители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на головогрудь и брюшко упрощает координацию движений и защиту внутренних органов.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хитиновый покров надёжно защищает от механических повреждений и предотвращает высыхание.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развитые органы чувств обеспечивают быстрый отклик на внешние раздражители для успешной охоты и защиты.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Адаптированное строение ног и придатков помогает осваивать разные среды — от лесов до пустынь и жилых помещений.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строения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линьки у паукообразных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происходит через периодические линьки — сбрасывание старой кутикулы и формирование новой. Этот процесс необходим для увеличения размера тела.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линек зависит от вида и возраста. После линьки кожа мягкая и уязвимая, что требует повышенной осторожности от животного.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обычно питаются насекомыми, ловя их с помощью паутины или активной охоты. Специальные ферменты позволяют переваривать плотные тела добычи.
</a:t>
            </a:r>
            <a:endParaRPr lang="en-US" sz="971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пауков на насекомых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способны охотиться на ящериц и мелких грызунов. Их яд эффективен для паралича добычи, что облегчает поедание.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— универсальные хищники
</a:t>
            </a:r>
            <a:endParaRPr lang="en-US" sz="116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растительными соками, кровью животных или являются хищниками. Некоторые обладают ферментами, разрушающими клеточные оболочки растений.
</a:t>
            </a:r>
            <a:endParaRPr lang="en-US" sz="963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— разнообразные источники питания
</a:t>
            </a:r>
            <a:endParaRPr lang="en-US" sz="1159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добыча пищи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используют паутину для ловли добычи, строительства убежищ и защиты потомства. Виды сетей разнообразны и оптимизированы под конкретные задачи.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активны в основном ночью, используя ядовитое жало для охоты и защиты. Клещи проявляют как хищнические, так и паразитические повадки.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способы охоты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пауков сопровождается откладыванием яиц в специальные коконы. Самки часто охраняют яйца, а некоторые виды даже переносят коконы на себе, обеспечивая безопасность потомства.
</a:t>
            </a:r>
            <a:endParaRPr lang="en-US" sz="649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размножения пауков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скорпионы рождают живых детёнышей после нескольких недель внутриутробного развития. Самка оберегает молодь в первые дни, заботясь о её защите и помогая адаптироваться в окружающей среде.
</a:t>
            </a:r>
            <a:endParaRPr lang="en-US" sz="670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скорпионов
</a:t>
            </a:r>
            <a:endParaRPr lang="en-US" sz="99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паукообразные демонстрируют выраженную заботу: пауки могут переносить своих малышей на спине, а скорпионы прячут их под брюшком, обеспечивая безопасность и питание до самостоятельности.
</a:t>
            </a:r>
            <a:endParaRPr lang="en-US" sz="680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разных видов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паукообразных обладает уникальной чертой: пищеварительные соки выбрасываются в тело добычи для предварительного разложения. Это позволяет эффективно извлекать питательные вещества.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способны длительное время обходиться без еды, используя накопленные в организме запасы энергии, что даёт им выживание в периоды недостатка пищи.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и некоторые клещи обладают способностью переваривать твёрдые частицы добычи, используя специальные ферменты, что расширяет их рацион и улучшает выживаемость в сложных условиях.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 у большинства пауков секретируют разнообразные нити, которые используются для построения ловчих сетей, создания коконов и убежищ, а также транспорта потомства.
</a:t>
            </a:r>
            <a:endParaRPr lang="en-US" sz="165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показывают, что паутина обладает прочностью, сравнимой с синтетическими материалами, что вдохновляет учёных на разработки новых биоматериалов и технологических решений.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 и их роль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приспособлены к жизни в темноте, их фоточувствительные органы улавливают малейшие изменения освещённости. Это помогает избегать хищников и эффективно охотиться в ночное время.
</a:t>
            </a:r>
            <a:endParaRPr lang="en-US" sz="91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навыки скорпионов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варьируются от 0,1 до 10 мм в длину, и включают хищников, растительноядных и паразитов. Такое разнообразие позволяет им заселять различные экосистемы, от почвы до тела теплокровных животных.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питания клещей
</a:t>
            </a:r>
            <a:endParaRPr lang="en-US" sz="1211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обитают во влажных местах, и их тело покрыто восковой оболочкой, которая предотвращает избыточное увлажнение и защищает от вредных микроорганизмов, обеспечивая комфортные условия для жизни.
</a:t>
            </a:r>
            <a:endParaRPr lang="en-US" sz="87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покров сенокосцев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 различных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известных видов паукообразных превышает сто тысяч, включая широко распространённых пауков и скорпионов, что отражает их успешное освоение самых разных экосистем.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100 000+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описано в настоящее время, что подчеркивает огромную адаптивность и важность класса в мировой фауне.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Таксономические базы данных и энтомологические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активно снижают популяции насекомых, служа естественными контролерами вредителей в сельском хозяйстве и природе.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клещей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клещи паразитируют на растениях и животных, влияя на здоровье хозяев и выступая переносчиками различных заболеваний.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косиножки способствуют разложению органических остатков, ускоряя восстановление питательных веществ в почве.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паукообразных вносят вклад в баланс и устойчивость экосистем, поддерживая биоразнообразие и процессы круговорота веществ.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 Leiurus quinquestriatus обладает одним из сильнейших ядов среди членистоногих, вызывая у человека тяжёлые токсические реакции, требующие немедленного медицинского вмешательства.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Пауки-крестовики известны своими характерными круглыми сетями, а иксодовые клещи представляют опасность распространением болезней, таких как боррелиоз и энцефалит, что особенно актуально в лесных районах.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интересных и опасных представителей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секреции паутины раскрывает секреты создания уникальных биоматериалов с высокой прочностью и гибкостью, значимых для технологий будущего.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дыхательных систем позволили понять адаптационные процессы к различным средам, расширяя знания о физиологии членистоногих.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состава и действия яда способствует разработке новых лекарств и методов лечения, а также пониманию биохимических возможностей природы.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помогают воссоздавать эволюционные связи и историю развития паукообразных, что ценится для биологической систематики и эволюционной биологии.
</a:t>
            </a:r>
            <a:endParaRPr lang="en-US" sz="1252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паукообразных для науки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защитные механизмы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Паук-краб способен менять цвет в зависимости от фона, что делает его практически незаметным для хищников и добычи, обеспечивая высокую выживаемость в разнообразных условиях.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изменение окраски
</a:t>
            </a:r>
            <a:endParaRPr lang="en-US" sz="87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пауки и скорпионы обладают ядовитыми железами, которые используемые для нападения и отпугивания врагов, что значительно повышает их шансы на выживание.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Ядовитость как способ защиты
</a:t>
            </a:r>
            <a:endParaRPr lang="en-US" sz="931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флуоресцируют в ультрафиолетовом свете благодаря особым веществам в панцире. Некоторые клещи выделяют секреты, отпугивающие хищников, обеспечивая эффективную защиту.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защитные реакции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играют ключевую роль в природе благодаря своим адаптациям и биологическому разнообразию. Их изучение открывает новые возможности в биомедицине и технологии, способствует сохранению природного баланса.
</a:t>
            </a:r>
            <a:endParaRPr lang="en-US" sz="1775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 перспективы изучения паукообразных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2026-05-09T15:46:14Z</dcterms:created>
  <dcterms:modified xsi:type="dcterms:W3CDTF">2026-05-09T15:46:14Z</dcterms:modified>
</cp:coreProperties>
</file>