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107–108. Слушаем и разбираем слова «фартук» и «филин»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слова, считаем слоги и ловим каждый звук.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начинаем звуковой разбор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умеем делить слово на слоги, находить ударение и называть звуки по порядку. Теперь эти умения помогут проверить, как звучат знакомые слова и почему они пишутся именно так.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«фартук»: значение и звучание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Фартук — это одежда, которую надевают поверх вещей, чтобы не испачкать их во время работы, рисования или готовки.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два слога: фар-тук. Ударение падает на первый слог, поэтому слово произносится чётко и легко для слуха.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начинается с твёрдого согласного звука [ф]. Оно удобно для тренировки чёткой речи и внимательного слушания каждого звука.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выполнять звуковой разбор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услышать слово без ошибок и ничего не пропустить.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схема слова «фартук»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звуков слышим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«фартук» шесть звуков и шесть букв: [ф]-[а]-[р]-[т]-[у]-[к]. Слово звучит ровно, без скрытых или лишних звуков.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[ф] — согласный, глухой, твёрдый. Такие же твёрдые звуки слышатся в конце слова: [р], [т] и [к].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«фартук» по звукам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[ф] — согласный, глухой, твёрдый; [а] — гласный. Ударение падает на этот звук, поэтому он слышится особенно ясно.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[р] — согласный, звонкий, твёрдый; [т] — согласный, глухой, твёрдый. Эти звуки произносятся отчётливо и без смягчения.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[у] — гласный, [к] — согласный, глухой, твёрдый. Конец слова звучит твёрдо и коротко, как будто ставит точку.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нет мягких согласных. Это делает разбор удобным: каждый звук слышится ясно и идёт строго по порядку.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важно обратить внимание в слове «фартук»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[рт]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согласных стоят рядом, и нужно услышать каждый отдельно. Медленное произношение помогает не потерять [р] и не «съесть» звук.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конец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звук [к] звучит твёрдо и коротко. Он хорошо слышится в конце, если произнести слово спокойно и без спешки.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звук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у обозначает звук [у]. Это полезно помнить, чтобы не путать написание слова с тем, как оно звучит.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«филин»: значение и слоги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Филин — это крупная ночная птица с большими глазами. Её легко представить, даже если она в учебнике выглядит немного загадочно.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два слога: фи-лин. Ударение падает на первый слог, поэтому начало слова звучит особенно чётко и заметно.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слышится мягкий согласный звук [ф’]. Именно он делает слово необычным и помогает сразу отличить его от слова «фартук».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схема слова «филин»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модель слова: [ф’]-[и]-[л’]-[и]-[н]. В слове пять звуков и пять букв, поэтому разбор удобно проверять по порядку, как по лесенке.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[ф’] — согласный, глухой, мягкий. Звук [л’] тоже мягкий. Изображение филина на ветке помогает связать слово, его значение и звучание.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«филин» по звукам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[ф’] — согласный, глухой, мягкий; [и] — гласный. Первый звук звучит мягко и сразу задаёт особое звучание слова.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[л’] — согласный, звонкий, мягкий; [и] — гласный. Два мягких согласных делают слово нежным и немного певучим.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[н] — согласный, звонкий, твёрдый. Он завершает слово спокойно и чётко, без лишнего удлинения.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стоит на первом слоге, поэтому начальный звук [и] слышится очень ясно. Это помогает правильно выделить начало слова.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или мягкий: как услышать разницу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сравнение звучания согласных в словах «фартук» и «филин»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«фартук» и «филин»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начало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короткие и удобны для первого звукового разбора: в каждом по два слога. Это помогает сразу сосредоточиться на звучании, а не на длинном слове-гиганте.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«филин»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слове пять звуков и пять букв. Два согласных звучат мягко, и именно это делает слово особенно интересным для слуховой работы.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«фартук»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слышатся шесть звуков и шесть букв. Все согласные в слове твёрдые, поэтому оно хорошо подходит для тренировки чёткого произношения.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 ученика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похожи по длине, но различаются по звучанию. На таком сравнении легко учиться замечать мягкость и твёрдость согласных без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число слогов в «фартуке» и «филине» помогает начинать разбор спокойно и по шагам. Сразу легче следить за ударением и за каждым звуком по порядку.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разбор слов «фартук» и «филин»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слога есть в каждом слове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со словом на уроке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звуковом разборе слов «фартук» и «филин»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«филин» легко запомнить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птица с ярким взглядом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Филин легко представляется в воображении: большая птица сидит на ветке и смотрит огромными глазами. Такой образ сразу цепляется за память, поэтому слово запоминается почти само собой. Картинка помогает соединить значение слова и его звучание.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звучание, которое не спутаешь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слышатся мягкие согласные [ф’] и [л’], и оно звучит спокойно, как ночной шёпот. Благодаря этому слово выделяется среди других и не теряется. Ребёнку проще вспомнить его, если он представит тихую ночную птицу.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услышать особенно внимательно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«филин» нужно заметить мягкий [ф’] в начале и мягкий [л’] в середине. Они звучат нежнее, чем твёрдые согласные, и именно это отличает слово от «фартука».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произносить слово по звукам и не добавлять ничего лишнего. Тогда порядок сохраняется, а разбор получается точным и аккуратным.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«фартук» важно сразу услышать первый звук [ф], затем твёрдый [р] и твёрдый [к] в конце. Если произносить слово медленно, каждый звук встаёт на своё место.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звуковом разборе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твёрдый и мягкий [ф]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 «фартук» и «филин» слышится похожий согласный, но звучит он по-разному. Нужно внимательно сравнить твёрдое и мягкое произношение, чтобы не перепутать их.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Сбиваются в порядке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называет звуки не по очереди, а как получится. Чтобы этого не было, слово нужно произносить чётко и проверять каждый звук шаг за шагом.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звук [р]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«фартук» звук [р] нередко ускользает, если сказать слово слишком быстро. Медленное произношение помогает услышать его и не потерять при разборе.
</a:t>
            </a:r>
            <a:endParaRPr lang="en-US" sz="11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звукового разбора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Контрольный список для самопроверки после анализа слов «фартук» и «филин»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уроков 107–108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«фартук» и «филин» показывают, что согласные в русском языке могут звучать по-разному. На одном примере удобно услышать только твёрдые звуки, а на другом — мягкие в начале слова.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короткие, поэтому разбор не пугает длинной цепочкой звуков. Ученику легче следить за слогами, ударением и порядком звуков, не теряя внимание на середине слова.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слов помогает заметить важные различия на слух. Это тренирует не только память, но и аккуратность: ведь в разборе мелочей не бывает, даже если они очень тихие.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упражнения делают чтение и письмо увереннее. Когда ребёнок слышит слово внимательно, ему проще проверить себя и выбрать правильную звуковую схему без спешки.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анализ учит слышать слово точно и спокойно. На примере «фартука» и «филина» видно: если внимательно слушать слоги, ударение и согласные, разбор получается без ошибок.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2026-05-21T16:20:24Z</dcterms:created>
  <dcterms:modified xsi:type="dcterms:W3CDTF">2026-05-21T16:20:24Z</dcterms:modified>
</cp:coreProperties>
</file>