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отряда пресмыкающихся и их уникальные особенности.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современной классификации пресмыкающихся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пресмыкающихся в истории Земли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появились около 320 миллионов лет назад и успешно освоили сушу. Сегодня насчитывается свыше 10 000 видов, особенно много их в тёплых климатах.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— самый многочисленный отряд пресмыкающихся
</a:t>
            </a:r>
            <a:endParaRPr lang="en-US" sz="2111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Обширное видовое разнообразие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отряде чешуйчатых более 9700 видов, включая змей, ящериц и амфисбен. Они разбросаны по всем материкам, за исключением Антарктиды.
</a:t>
            </a:r>
            <a:endParaRPr lang="en-US" sz="120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разным средам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населяют пустыни, леса, степи и даже окраины городов, демонстрируя выдающуюся способность приспосабливаться к разным биотопам.
</a:t>
            </a:r>
            <a:endParaRPr lang="en-US" sz="1232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защита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чешуйчатых покрыто роговыми чешуями, которые помогают сохранять влагу и защищают от врагов в разнообразных условиях обитания.
</a:t>
            </a:r>
            <a:endParaRPr lang="en-US" sz="12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включают змей, ящериц и амфисбен, проживающих в самых различных природных условиях.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IUCN, 2023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всех пресмыкающихся составляют представители чешуйчатых, отражая их доминирование в группе.
</a:t>
            </a:r>
            <a:endParaRPr lang="en-US" sz="131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занимают подавляющую долю видов. Черепахи, крокодилы и клювоголовые гораздо менее многочисленны.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видов различных отрядов пресмыкающихся
</a:t>
            </a:r>
            <a:endParaRPr lang="en-US" sz="2081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пресмыкающихся — это чешуйчатые, что подчёркивает их эволюционное успешное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разнообразие змей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тела змей
</a:t>
            </a:r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лишены конечностей и имеют удлинённое тело. Их язык раздвоен для восприятия запахов, а подвижные челюсти позволяют проглатывать крупную добычу.
</a:t>
            </a:r>
            <a:endParaRPr lang="en-US" sz="131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змей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встречаются в тропических джунглях, пустынях, болотах и саваннах, демонстрируя разнообразие экологических ниш.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железы и охота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змеи оснащены ядовитыми железами, которые служат для защиты и эффективного отравления добычи, как у гадюк и кобр.
</a:t>
            </a:r>
            <a:endParaRPr lang="en-US" sz="13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Амфисбены имеют тело, похожее на червя, с сегментированными кольцами кожи, что облегчает их подземный образ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Амфисбены — особая группа чешуйчатых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у них сильно редуцированы, что связано с жизнью в почве; рацион состоит из насекомых и мелких беспозвоночных.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амфисбены в тропических почвах Южной Америки, Африки и Евразии, предпочитая влажные и тёплые регионы.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Черепахи: панцирь и разнообразие обитаний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структура панциря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имеют костный панцирь, состоящий из карапакса и пластрона, надёжно защищающий тело от повреждений и хищников.
</a:t>
            </a:r>
            <a:endParaRPr lang="en-US" sz="131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и защита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черепахи живут до 150 лет и могут полностью прятать голову и конечности под панцирём для защиты от опасностей.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350 видов черепах проживают почти во всех регионах мира, кроме Антарктиды, включая пресноводные, морские и сухопутные виды.
</a:t>
            </a:r>
            <a:endParaRPr lang="en-US" sz="13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 виды черепах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черепах отсутствуют зубы, вместо них имеется роговой клюв для захвата и пережёвывания пищи.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обитают в морской и пресной воде, а также на суше, адаптируясь к разнообразным условиям существования.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Кожистая черепаха — крупнейшая среди морских, отличается обтекаемым панцирем и мощными ластами.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и коробчатая черепахи демонстрируют большое разнообразие внешнего облика и поведенческих особенностей.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челюсти змей позволяют заглатывать добычу значительно крупнее головы, что расширяет их пищевые возможности.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змей для выживания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железы служат как эффективным оружием для нападения и защиты, помогая в охоте и отпугивании врагов.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линьки помогает змеям расти, избавляясь от старой кожи и поддерживая здоровье эпителия.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Ящерицы: уникальные способности и интересные примеры
</a:t>
            </a:r>
            <a:endParaRPr lang="en-US" sz="228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Хамелеоны: мастера маскировки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способны менять окраску своего тела, что помогает им сливаться с окружающей средой и избегать хищников. Этот процесс регулируется изменением пигментных клеток под влиянием света и настроения.
</a:t>
            </a:r>
            <a:endParaRPr lang="en-US" sz="114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Гекконы и их удивительные лапы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Гекконы оснащены присосками на лапах, позволяющими им легко передвигаться по вертикальным и даже перевёрнутым поверхностям. Эти структуры основаны на миллионах микроскопических волосков, создающих сцепление с поверхностью.
</a:t>
            </a:r>
            <a:endParaRPr lang="en-US" sz="107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Агамы и их исключительная быстрота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Агама умеет бегать по воде, используя длинные пальцы и быстрые движения, что помогает ей спасаться от хищников. Такая адаптация редка среди пресмыкающихся и демонстрирует разнообразие адаптивных возможностей ящериц.
</a:t>
            </a:r>
            <a:endParaRPr lang="en-US" sz="10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пресноводные черепахи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имеют обтекаемый панцирь и ласты для плавания. Пресноводные виды обладают лёгким панцирем и перепонками между пальцами, что облегчает передвижение в воде. Эти различия отражают их адаптацию к различным водным средам.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черепах: места обитания и питание
</a:t>
            </a:r>
            <a:endParaRPr lang="en-US" sz="2715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черепахи и пищевые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черепахи оснащены куполообразным панцирем и массивными ногами, позволяющими передвигаться по земле. В основном они питаются растительной пищей, что отличает их от более водных видов с иным рационом.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Долголетие и современные угрозы для черепах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180 лет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черепах живут более 150 лет, что делает их одними из самых долгоживущих позвоночных. Максимальная зарегистрированная продолжительность жизни превышает 180 лет.
</a:t>
            </a:r>
            <a:endParaRPr lang="en-US" sz="128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совершают миграции до 4000 км для размножения и поиска пищи, что требует сохранения чистоты и безопасности их маршрутов.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токсичные вещества в океанах и водоёмах наносят значительный вред черепахам, приводя к гибели и снижению популяций.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уничтожение гнёзд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Ловля ради мяса и панциря, а также разрушение мест откладывания яиц угрожают размножению и устойчивости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распространение, размеры и места обитания
</a:t>
            </a:r>
            <a:endParaRPr lang="en-US" sz="2349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 ареалы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крокодилы представлены 23 видами, встречающимися в тропиках Азии, Африки, Австралии и обеих Америк. Они занимают пресноводные экосистемы, такие как реки, болота и мангровые заросли.
</a:t>
            </a:r>
            <a:endParaRPr lang="en-US" sz="113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Предпочтения мест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выбирают реки с медленным течением, глубокие болота и мангровые заросли, обеспечивая себя укрытиями и благоприятными условиями для добычи пищи и размножения.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крокодил — гигант мира пресмыкающихся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крокодил — самый крупный из современников, достигший длины до 7 метров и веса около 1000 кг. Эта мощь позволяет ему занимать верхушку пищевой цепи в своём ареале.
</a:t>
            </a:r>
            <a:endParaRPr lang="en-US" sz="11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особенности поведения и физиологии
</a:t>
            </a:r>
            <a:endParaRPr lang="en-US" sz="2704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крокодилов плотная и покрыта роговыми щитками, обеспечивающими защиту от повреждений и сохраняя влагу в жарком климате.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обладают мощными челюстями с острыми зубами, позволяющими захватывать и удерживать добычу с невероятной силой.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способны задерживать дыхание под водой до двух часов, что помогает им охотиться, а вертикальное расположение конечностей улучшает подвижность.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ведут ночной образ жизни, включая нильского крокодила, индийского гавиала и американского аллигатора, адаптируясь к условиям среды и избегая конкуренции.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Гаттерия сохранилась лишь на нескольких островах у берегов Новой Зеландии, что делает её одним из редчайших пресмыкающихся. Её строение отражает черты древних рептилий, включая третий глаз на темени.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Клювоголовые: уникальный живой ископаемый — гаттерия
</a:t>
            </a:r>
            <a:endParaRPr lang="en-US" sz="2302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Зубчатый клюв позволяет гаттерии эффективно захватывать и измельчать пищу. Эти особенности подтверждают статус гаттерии как живого ископаемого, сохранившего древние эволюционные признаки.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пресмыкающихся напрямую зависит от окружающей среды, что ограничивает их активность в холодных условиях и регионам с резко изменяющимся климатом.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Холоднокровность: значение для жизнедеятельности пресмыкающихся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температуры тела они используют солнечное тепло, что ускоряет обмен веществ и улучшает функциональность органов.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прохладную погоду замедляется пищеварение и снижается подвижность, что влияет на выживаемость и требует специальных поведенческих адаптаций.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охрана пресмыкающихся
</a:t>
            </a:r>
            <a:endParaRPr lang="en-US" sz="2781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мест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осушение болот сокращают пространство для жизни пресмыкающихся. Расширение сельхозугодий приводит к фрагментации и деградации природных сред.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инвазивные виды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меняет условия местообитаний, а новые виды-конкуренты и хищники угрожают местной фауне, ограничивая возможности адаптации пресмыкающихся.
</a:t>
            </a:r>
            <a:endParaRPr lang="en-US" sz="107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торговля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подвергаются отлову ради шкур, мяса и экзотических питомцев. Это ведёт к резкому снижению численности и нарушению экосистемных связей.
</a:t>
            </a:r>
            <a:endParaRPr lang="en-US" sz="12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0962" y="1205475"/>
            <a:ext cx="420300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научная роль пресмыкающихся
</a:t>
            </a:r>
            <a:endParaRPr lang="en-US" sz="2792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вредителей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активно поедают насекомых и мелких млекопитающих, помогая сохранять экологический баланс и снижать ущерб сельскому хозяйству.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ядов пресмыкающихся способствует разработке лекарств, а структура их кожи и панциря вдохновляет на создание новых биоматериалов.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других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пищей для птиц, млекопитающих и человека, занимая важное место в пищевых цепочках и поддерживая биоразнообразие.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отряда пресмыкающихся демонстрируют разнообразие и важность экосистем. Их защита поддерживает биоразнообразие и способствует устойчивому развитию природных систем и хозяйственной деятельности.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пресмыкающиеся: ключ к сохранению природы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2026-05-09T15:58:36Z</dcterms:created>
  <dcterms:modified xsi:type="dcterms:W3CDTF">2026-05-09T15:58:36Z</dcterms:modified>
</cp:coreProperties>
</file>