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«Двенадцать»: разбойники или апостолы?
</a:t>
            </a:r>
            <a:pPr algn="l" indent="0" marL="0">
              <a:lnSpc>
                <a:spcPct val="100000"/>
              </a:lnSpc>
              <a:buNone/>
            </a:pPr>
            <a:r>
              <a:rPr lang="en-US" sz="3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патруль, библейский символ и спорный финал поэмы
</a:t>
            </a:r>
            <a:endParaRPr lang="en-US" sz="329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художественный перелом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Блока родилась в январе 1918 года, когда Петроград жил в хаосе, голоде и уличном насилии. На этом фоне революция воспринималась и как исторический слом, и как нравственное испытание.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и время создания поэмы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1917–1918: революционный разлом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Крушение имперского порядка и уличная стихия заставляют поэта увидеть в современности не только политику, но и трагический исторический опыт.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 1918: «Двенадцать»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резкой смены эпохи Блок создаёт поэму, где тревога, дорога и ожидание преображения соединяются в единый художественный образ.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1880: рождение поэта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формируется как один из главных поэтов русского символизма, для которого история всегда имеет и земной, и мистический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зимнего Петрограда в поэме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Метель как символ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Улицы, переулки и кабаки образуют разорванную картину города. Вьюга не только скрывает детали, но и придаёт движению двенадцати почти символический смысл.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пространство слома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Петроград показан холодным, тёмным и неустойчивым. Снег, ветер и полумрак создают ощущение, что привычный порядок уже распался, а жизнь города стала прерывистой и тревожной.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признаки двенадцати героев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почему группа воспринимается не как набор отдельных характеров, а как символ исторической силы.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сознательно убирает индивидуальные биографии: перед читателем не психологический портрет, а обобщённый образ революционного отряда.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Блок, поэма «Двенадцать»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Сюжетное движение поэмы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эпизодов в поэме А. А. Блока «Двенадцать»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 оно обозначает и реальный патруль, и библейский намёк. Так число становится ключом к двойственному смыслу поэмы.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сразу вызывает ассоциацию с апостолами и полным кругом избранных.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Блок, поэма «Двенадцать»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противопоставляет не только людей, но и сам способ существования: один мир уходит в прошлое, другой заявляет о себе через уличную стихию.
</a:t>
            </a:r>
            <a:endParaRPr lang="en-US" sz="1121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Блок, «Двенадцать», 1918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двух миров в поэме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строится на резком столкновении обречённости и наступления, поэтому революция выглядит одновременно разрушением и рождением нового порядка.
</a:t>
            </a:r>
            <a:endParaRPr lang="en-US" sz="99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красногвардейцев: разбойники или носители новой власти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сближают с разбойниками вооружённость, ночные действия, угроза и убийство. Поведение героев грубо, резкое и морально неустойчивое.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они действуют как единый отряд, который не просто грабит или мстит, а движется по городу как сила исторического перелома и разрушения старого мира.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образ не сводится к уголовному типу: Блок показывает людей, в которых насилие соединено с ощущением нового времени и ответственности эпохи.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Петруха и личная драма внутри общего движения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Петруха выделяется среди двенадцати как более живой и уязвимый человек. Его ревность, ссора и вспышка ярости превращают революционный эпизод в личную трагедию.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убийства в нём слышится не только жестокость, но и вина. Через Петруху Блок показывает, что исторический слом не уничтожает человеческую боль, а, наоборот, обнажает её.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158759"/>
            <a:ext cx="3856200" cy="12305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поэме сочетаются разные речевые слои и зачем Блок резко сталкивает их между собой.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речевых пластов делает поэму живой и напряжённой: язык не только изображает героев, но и передаёт исторический разлом.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Блок, «Двенадцать»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поэмы: просторечие, лозунги, песенная интонация
</a:t>
            </a:r>
            <a:endParaRPr lang="en-US" sz="3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мотивы и финал поэмы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сцена не объясняет революцию прямо, а переводит её в символический план: шествие двенадцати внезапно получает религиозную перспективу и становится больше, чем уличный эпизод.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Христа не оправдывает насилие героев, но задаёт вопрос о высшем смысле исторического хаоса. Поэтому финал звучит не как вывод, а как духовное испытание.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Метель, ночь и кровь создают ощущение мира, находящегося на грани катастрофы. На этом фоне появление Христа воспринимается как знак надежды, который не снимает тревоги.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сознательно оставляет читателя в состоянии напряжённого выбора: увидеть в финале торжество нового мира, трагическую иронию или непостижимый религиозный знак.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биографию персонажей, а рост их символической значимости от городской группы к знаку исторического движения.
</a:t>
            </a:r>
            <a:endParaRPr lang="en-US" sz="1211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Блок, поэма «Двенадцать» (1918); схема последовательности эпизодов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образ двенадцати по ходу поэмы
</a:t>
            </a:r>
            <a:endParaRPr lang="en-US" sz="2839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развивается поэма, тем сильнее бытовой образ уступает место символу: Блок строит движение от факта к смыслу.
</a:t>
            </a:r>
            <a:endParaRPr lang="en-US" sz="128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возникает ассоциация с разбойниками
</a:t>
            </a:r>
            <a:endParaRPr lang="en-US" sz="2872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вооружены, действуют ночью, угрожают прохожим и разговаривают резко и грубо. Такое поведение напоминает не дисциплинированный отряд, а опасную уличную силу, живущую по законам насилия.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усиливает это впечатление эпизод убийства Катьки: он показывает, что герои легко переступают нравственную границу. Их поступки продиктованы не справедливостью, а вспышкой страсти и жестокости.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Блок не сводит их к обычным уголовникам: в поэме они становятся частью исторической бури, где личная грубость соединяется с масштабом революционного слома.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возникает ассоциация с апостолами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 число двенадцать сразу вызывает библейскую ассоциацию: в христианской традиции оно связано с апостолами, ближайшим кругом учеников Христа и образом избранности.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шествие двенадцати за Христом делает эту связь особенно заметной. Герои уже не выглядят только патрулём: они становятся спутниками неясного, но значительного исторического пути.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параллель не буквальная, а символическая. Блок не изображает святых, но показывает, как грубая сила истории может быть включена в религиозно-философский смысл.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апостолы, разбойники, герои Блока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происхождение, цель, способ действия и итоговый смысл трёх образов.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Блока соединяют несовместимое: внешне они ближе к разбойникам, но композиция поэмы придаёт им символический статус, напоминающий апостольский круг.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традиция; А. А. Блок, «Двенадцать»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художественные приёмы Блока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бытовые сцены постепенно переходят в символический и почти мистический финал.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читательские реакции возникли из-за двойственного финала и резкой смены интонаций: текст одновременно пугает, завораживает и оставляет пространство для спора.
</a:t>
            </a:r>
            <a:endParaRPr lang="en-US" sz="970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интерпретации поэмы «Двенадцать»; обобщающая схема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и литературные оценки поэмы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не сводится к одной идеологической трактовке: её смысл строится на напряжении между историческим взглядом и религиозной символикой.
</a:t>
            </a:r>
            <a:endParaRPr lang="en-US" sz="112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подчёркивает двойственность образа: это и реальный отряд, и художественный знак эпохи, в котором соединяются сила, тревога и надежда.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символике Блока становится знаком исторического перелома, а не только участником уличного насилия.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Блок, «Двенадцать»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Двенадцать: между историей и символом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Блока соединяет революционную улицу, личную драму и религиозный смысл. Двенадцать остаются одновременно опасной силой времени и символом нравственного вопроса, который не теряет актуальности.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2026-05-20T01:26:01Z</dcterms:created>
  <dcterms:modified xsi:type="dcterms:W3CDTF">2026-05-20T01:26:01Z</dcterms:modified>
</cp:coreProperties>
</file>