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литературе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разоблачает пороки эпохи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острых вопросов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принес войны, реформы и кризисы, а вместе с ними — новый интерес к власти, морали и человеческим слабостям. Писатели все чаще показывали, как за внешним приличием скрываются лицемерие и пустота.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сатира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сатиры — не только развеселить, но и разоблачить порок. Смех помогает заметить жадность, ханжество, глупость и самодовольство как реальные общественные беды.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 иронию, гиперболу, гротеск, пародию и комическую деталь. Эти приемы делают образ смешным, но не пустым: за шуткой всегда скрыта критика.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— это особый способ говорить о недостатках человека и общества через насмешку, иронию и острое преувеличение, чтобы читатель увидел проблему особенно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образ: гротеск и карикатура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герой, который считает каждую монету и прячет мешочки с деньгами даже от близких. Его худые руки, цепкий взгляд и напряженная речь сразу выдают страх потерять богатство и вызывают одновременно смех и неприязнь.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Жадный персонаж у стола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любит говорить громко и ходить так, будто все вокруг обязаны ему подчиняться. В его манерах слишком много позы, а в словах — пустоты, поэтому смешное преувеличение превращает его в карикатуру на тщеславие.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Самодовольный важный господин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Сатирики особенно часто нападали на показную добродетель и злоупотребление положением, потому что именно эти пороки были заметны в повседневной жизни.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мишенях сатиры виден один общий мотив: внешнее благородство часто прикрывает корысть, невежество или ложь.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 сатиры в литературе XVII века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литературе XVII века; обобщение по произведениям Мольера, Джона Донна и испанской сатирической прозы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комедия как главная форма сатиры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сцена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французской литературе XVII века Мольер сделал комедию главным инструментом сатиры. На сцене он показывал не отдельных людей, а узнаваемые типы — ханжей, скупцов, мечтателей и модников.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Ханжество под маской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персонажи часто говорят о морали и приличиях, но действуют из корысти или тщеславия. Такое несоответствие между словами и поступками рождает самый сильный комический эффект.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Смешное, которое становится опасным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«Тартюфе», «Мещанине во дворянстве» и «Скупом» забавная черта постепенно превращается в серьезный порок. Комедия показывает, что слабость характера может влиять на жизнь целой семьи.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Слепое подражание моде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высмеивал тех, кто пытается выглядеть «как надо», не понимая смысла благородства и образования. Внешний блеск у него всегда проверяется здравым смыслом и жизненной правдой.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Тартюф умеет говорить правильные слова, выглядеть смиренным и внушать доверие. Но его поступки выдают корысть: он использует религию как удобную маску для личной выгоды.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образа в резком контрасте между благочестивой речью и настоящим поведением героя. Именно поэтому зритель быстро понимает, что перед ним не праведник, а ловкий обманщик.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Тартюф как сатирический персонаж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мечтает стать дворянином, но не понимает ни правил поведения, ни того, что делает человека по-настоящему благородным. Его стремление купить статус выглядит смешно и нелепо.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общество, где форма часто важнее содержания. Смешной герой становится зеркалом среды, в которой уважение можно попытаться заменить внешним блеском.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строится на доверчивости героя: он легко верит льстивым словам и готов тратить деньги на красивую оболочку. Так высмеивается желание казаться выше, чем ты есть.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сатира на ложный блеск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за жизнью превращается в сатирическую сцену и нравственный вывод.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сатирический прием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сатира в эпоху политических конфликтов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религиозных разногласий делает сатиру особенно резкой. Писатели критикуют фанатизм и тех, кто прячет личные интересы за громкими словами о вере.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споры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политической борьбы сатирические тексты становятся орудием спора. Авторы высмеивают пустословие, придворные нравы и нестойкость тех, кто легко меняет убеждения.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монархии интерес к сатире не исчезает. Напротив, она помогает говорить о переменах в обществе и о том, как власть влияет на поведение людей.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монархии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литературе XVII века сатира часто звучит в коротких, острых текстах. Ирония и резкие противопоставления делают критику заметной и легко запоминающейся.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памфлет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Донн писал сатиры, в которых насмешка сочетается с размышлением. Он не просто смеется над людьми, а показывает их внутреннюю пустоту, суету и стремление казаться значительнее, чем они есть.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стихотворения требуют вдумчивого чтения: смысл часто скрыт в сложных метафорах и резких сопоставлениях. Поэтому донновская сатира звучит не как шутка, а как строгий нравственный разбор.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44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Донн и интеллектуальная сатира
</a:t>
            </a:r>
            <a:endParaRPr lang="en-US" sz="3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сатирическая литература отвечала на проблемы своего времени в трех европейских странах.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трех странах сатира разоблачает притворство и слабости общества, но делает это разными художественными средствами.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литературе XVII века; произведения Мольера, Джона Донна и испанской сатирической прозы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литературе XVII века: Франция, Англия, Испания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788" y="1771967"/>
            <a:ext cx="563700" cy="50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ловкого, но бедного персонажа, который выживает хитростью. Через его приключения читатель видит несправедливый и нестабильный мир, где честность редко приносит быстрый успех.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 как герой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Барочная сатирическая проза любит резкие противопоставления. Красивые речи героев сталкиваются с бедностью, обманом и повседневными трудностями, поэтому смешное быстро превращается в социальную критику.
</a:t>
            </a:r>
            <a:endParaRPr lang="en-US" sz="1397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жизни и слов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позволяет показать общество через цепь приключений и обманов. Герой не идеален, но именно его опыт помогает увидеть, как далеко расходятся мечта и реальность.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Плутовской роман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сатирическая традиция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часто работают вместе: один усиливает другой и делает образ более точным и запоминающимся.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сатирический эффект строится на сочетании нескольких приемов, а не на одном средстве.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и их роль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приемов в литературе XVII века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сатира была понятна современникам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легко узнавали в сатирических персонажах знакомые общественные типы: придворных, чиновников, богачей и пустословов. Поэтому смех сразу связывался с реальной жизнью.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писали о проблемах, которые были видны каждому: лицемерии, жадности, модном тщеславии и показной добродетели. Эти темы не требовали сложных объяснений и быстро вызывали отклик.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нередко спорили с общественными привычками и даже с влиятельными людьми. Именно поэтому сатирические произведения читали внимательно: они развлекали и одновременно задевали за живое.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действовала как зеркало: она возвращала зрителю его собственную эпоху, только в преувеличенном и смешном виде. Из-за этого многие узнавали не только чужие, но и собственные недостатки.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пространство сатиры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сатира звучит особенно ярко, потому что зритель слышит интонацию, видит жесты и сразу замечает нелепость героя. Слова и поведение раскрываются одновременно.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сценический эффект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действие делает разоблачение наглядным: ложная важность, смешные манеры и притворство становятся очевидными. Поэтому театр XVII века превратил сатиру в понятное и выразительное зрелище.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на глазах у зрителя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наблюдения за жизнью автор приходит к разоблачению порока и нравственному выводу.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сатирической идеи в произведении
</a:t>
            </a:r>
            <a:endParaRPr lang="en-US" sz="323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литературы XVII–XVIII веков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отправной точкой для европейской сатиры нового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столетие были укреплены формы комедии, поэзии и прозы, которые позже разовьют писатели Просвещения.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64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произведения сатирического направления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заметные авторы и произведения, связанные с сатирой XVII века, и показано, чем они важны.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Европе имела общую цель, но у каждого автора и жанра был свой тон: комический, философский или барочный.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XVII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XVII века учит замечать то, что скрывается за красивыми словами: тщеславие, жадность и лицемерие. Смех здесь не развлекает один, а помогает понять человека и общество.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XVII века: смех как способ увидеть правду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2026-05-22T20:25:48Z</dcterms:created>
  <dcterms:modified xsi:type="dcterms:W3CDTF">2026-05-22T20:25:48Z</dcterms:modified>
</cp:coreProperties>
</file>