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34. Людоед и принцесса, или Всё наоборот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всё перевёрнуто, удивляет и смешит.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Сказка-перевёртыш: как всё меняется местами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сказке-перевёртыше знакомые правила неожиданно меняются. Герои ведут себя не так, как мы привыкли, а серьёзные события звучат забавно. Поэтому чтение превращается в игру с ожиданиями и улыбкой.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«людоед» и «принцесса» обычно стоят далеко друг от друга, поэтому их соседство в названии сразу кажется необычным и смешным.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Добавка «всё наоборот» заранее подсказывает: в этой сказке привычный порядок нарушен, и читателя ждёт сюрприз.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работает как подсказка к шутке автора: оно не скрывает, а, наоборот, обещает странность и перевёртыш.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 заголовку понятно, что сказка будет не страшной, а весёлой, и это вызывает интерес к чтению.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сразу привлекает внимание
</a:t>
            </a:r>
            <a:endParaRPr lang="en-US" sz="228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замок, принцесса и людоед, но они показаны не по привычным сказочным правилам. Знакомые детали становятся смешными, потому что герои ведут себя неожиданно.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страшным и забавным делает картину особенно яркой. Для иллюстрации подходит сказочный замок, рядом с которым стоят очень разные персонажи.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с необычными героями
</a:t>
            </a:r>
            <a:endParaRPr lang="en-US" sz="262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юмор в этой сказке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появляется, когда обычные сказочные ожидания не сбываются. Читатель ждёт серьёзности, а видит забавное несоответствие и улыбается.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необычные сочетания усиливают ощущение игры. Автор специально ставит рядом то, что в обычной сказке не сочетается.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 и лёгкая нелепость делают рассказ добрым и весёлым. Здесь смех не пугает, а помогает лучше понять сказочный замысел.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в сказке Г. Сатира работает эффект «всё наоборот».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людоеда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Людоед напоминает традиционного сказочного злодея, но автор показывает его не только страшным, но и нелепым. Из-за этого образ становится смешным.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настоящего ужаса читатель замечает иронию. Персонаж ведёт себя так, что привычный страх в сказке превращается в забавную ситуацию.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помогает понять: автор может не пугать, а шутить. Через людоеда сказка становится лёгкой и неожиданной.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принцессы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Принцесса в этой сказке не просто красивая героиня из дворца. Она участвует в необычной истории, где всё происходит не так, как ожидается.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представление о принцессе здесь меняется. Это делает образ живым, потому что он связан не только с красотой, но и с комическим сюжетом.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знакомым и неожиданным помогает младшим школьникам лучше запомнить героиню и увидеть авторскую шутку.
</a:t>
            </a:r>
            <a:endParaRPr lang="en-US" sz="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роли меняются местами и создают комический эффект.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 Г. Сатира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показывает, как в сказке знакомое превращается в неожиданное: страшное становится смешным, а обычное — странным.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сказочные признаки есть в тексте
</a:t>
            </a:r>
            <a:endParaRPr lang="en-US" sz="259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вымышленные герои и сказочное место действия, поэтому история сразу напоминает читателю о мире сказки.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игру, неожиданные повороты и смешное преувеличение, чтобы обычный сюжет стал весёлым и запоминающимся.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произведение не похоже на народную сказку, потому что автор свободно меняет привычные правила и создаёт свой вариант истории.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можно назвать авторской шуточной сказкой: в нём есть сказочность, но главное место занимает юмор.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понимает шутку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ожидания обычной сказки к пониманию авторской шутки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почувствовать настроение
</a:t>
            </a:r>
            <a:endParaRPr lang="en-US" sz="195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слово в начале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сразу задаёт тон всей истории. Если оно звучит легко и чуть неожиданно, читатель ждёт не страха, а улыбки. Так создаётся ощущение сказки, в которой всё может повернуться шутливо и совсем не по-привычному.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— живой ритм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читать быстро и без напряжения. Они делают текст похожим на весёлый разговор, а не на строгий рассказ. Благодаря этому даже смешная сказочная странность кажется понятной, близкой и очень живой.
</a:t>
            </a:r>
            <a:endParaRPr lang="en-US" sz="108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сочетание слов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слова, которые обычно не встречаются вместе, возникает комический эффект. Читатель замечает странность и улыбается. Такое сочетание помогает представить забавную сказочную картину: вроде бы всё знакомо, но в то же время всё не так.
</a:t>
            </a:r>
            <a:endParaRPr lang="en-US" sz="109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почувствовать настроение
</a:t>
            </a:r>
            <a:endParaRPr lang="en-US" sz="195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сказка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юмор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видеть смешное в неожиданной ситуации и понимать, что улыбка в тексте может быть важнее страха.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внимательно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шутку автора, нужно следить за словами, образами героев и тем, как меняется привычная сказочная картина.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героев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Людоед и принцесса показаны не так, как в обычных сказках. Сравнение помогает увидеть их необычность и авторскую игру.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со словами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находить слова с весёлым оттенком, замечать контраст и учиться точно рассказывать о прочитанном.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этот текст отличается от народной сказки
</a:t>
            </a:r>
            <a:endParaRPr lang="en-US" sz="225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события обычно идут по привычному порядку, а герои ведут себя так, как ожидает читатель. У Г. Сатирa порядок нарушается, и это сразу создаёт игру.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чаще учит и рассказывает серьёзно, а здесь сильнее слышны шутка, неожиданность и смешной поворот. Автор не повторяет известный сюжет, а свободно его меняет.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текст напоминает сказку-перевёртыш: в нём знакомые образы становятся необычными, а читатель видит не только сказку, но и маленькую литературную шутку.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для разговора о герое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рассмотреть каждого персонажа и заметить, чем он необычен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90" y="160999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900" y="1610000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7750" y="160999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урока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художественный текст с вымыслом, героями и необычным сюжетом, который помогает увидеть мир через фантазию и игру.
</a:t>
            </a:r>
            <a:endParaRPr lang="en-US" sz="150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историю лёгкой и доброй. Он помогает читателю улыбнуться, когда привычное вдруг оказывается совсем не таким.
</a:t>
            </a:r>
            <a:endParaRPr lang="en-US" sz="1531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— это тот, о ком рассказывается в произведении. В этой сказке герои особенно интересны, потому что они необычны.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Перевёртыш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Перевёртыш меняет знакомые сказочные правила местами. Из-за этого история звучит свежо, неожиданно и очень забавно.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 разницу между привычным и необычным. Он особенно заметен там, где страшное становится смешным.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так необычно, что привычная сказка превращается в шутливый перевёртыш.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34 по произведению Г. Сатирa «Людоед и принцесса, или Всё наоборот»
</a:t>
            </a:r>
            <a:endParaRPr lang="en-US" sz="1162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урока — не страх, а игра с ожиданиями читателя. Именно это делает сказку смешной и запоминающейся.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героя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принцесса и людоед рядом, но без угрозы и мрака. Важно показать смешную неловкость, необычные позы и сказочную странность, а не опасность.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яркие цвета и добрые выражения лиц помогут передать настроение текста. Такая иллюстрация сразу подскажет, что в этой сказке всё перевёрнуто и поэтому забавно.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сказке-перевёртышу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сразу кажется необычным и заставляет ожидать не совсем обычную сказку?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 истории получилось наоборот: герои, их поведение или само сказочное правило?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людоед и принцесса отличаются от привычных сказочных персонажей, которых мы знаем?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выражения помогают почувствовать шутку автора и понять весёлое настроение текста?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сказки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сказка, которая удивляет и смешит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Г. Сатирa показывает, как знакомые образы могут стать смешными и неожиданными. Перевёрнутый мир героям идёт на пользу: читатель улыбается и внимательнее читает текст.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2026-05-21T16:34:27Z</dcterms:created>
  <dcterms:modified xsi:type="dcterms:W3CDTF">2026-05-21T16:34:27Z</dcterms:modified>
</cp:coreProperties>
</file>