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речи: поздравление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поздравлять уместно, тепло и грамотно в разных ситуациях.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звучат поздравления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встречаются в семье, школе, на праздниках, в сообщениях и открытках. Они помогают разделить радость, показать уважение и поддержать человека в важный для него момент.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поздравление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01223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 событии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 — это высказывание, в котором говорящий отмечает важное событие и выражает радость за человека или целую группу людей.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3976"/>
            <a:ext cx="4139229" cy="935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пожелания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поздравлении обычно звучат слова с пожеланиями здоровья, успехов, счастья, удачи и хорошего настроения. Они делают речь тёплой и доброжелательной.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00116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может быть коротким или подробным, устным или письменным, личным или официальным. Выбор формы зависит от адресата, повода и ситуации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поздравления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поздравления есть устойчивая композиция. Если соблюдать порядок частей, текст звучит понятно, вежливо и завершённо.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помогает не забыть главное: назвать адресата, обозначить повод и завершить текст добрыми словами.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речевым жанрам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для одноклассника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бумажной открытке поздравление выглядит особенно торжественно. Здесь важно написать имя адресата, кратко назвать повод и выбрать тёплые слова. Аккуратный почерк и небольшой рисунок делают текст выразительнее.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телефоне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электронном сообщении поздравление обычно короче, чем в письме. Но смысл остаётся тем же: назвать событие, обратиться по имени и пожелать добра. Краткость особенно важна, если сообщение отправляют быстро.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стенгазета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стенгазете поздравление становится заметным для всего класса. К нему можно добавить фотографию, рисунок или яркий заголовок. Даже в таком оформлении текст должен оставаться точным, вежливым и понятным.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на открытке и в сообщении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поздравления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последовательности частей поздравительного текста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поздравления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звучит тепло и уважительно. Оно выражает радость за другого человека и создаёт ощущение участия, поддержки и внимания к его событию.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поздравления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слова «поздравляю», «желаю», «пусть», «от души». Они помогают сразу показать, что речь идёт именно о поздравлении, а не о простом сообщении.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поздравлении подчёркивают хорошее событие: победу, праздник, успех, день рождения. Негативные замечания, насмешки и грубые шутки здесь неуместны.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жанра характерны восклицания, тёплые обращения и выразительная интонация. Они делают поздравление живым, но не должны мешать ясности и вежливости.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поздравительные тексты и наблюдения за речевым этикетом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используются в поздравлениях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построить короткое и понятное поздравление для школьной, семейной или праздничной ситуации.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формулы поздравления и пожелания; именно они задают тёплый и доброжелательный тон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и пожелание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повод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всегда связано с конкретным событием: днём рождения, победой, праздником или успехом. Без такого повода речь превращается просто в пожелание, а не в полноценное поздравление.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называния повода добавляют пожелания: здоровья, радости, уверенности, удачи, новых успехов. Они должны быть связаны с тем, что важно именно этому человеку.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поздравление учитывает ситуацию и адресата. Например, школьному победителю можно пожелать новых открытий, а учителю — терпения, благодарных учеников и хорошего настроения.
</a:t>
            </a:r>
            <a:endParaRPr lang="en-US" sz="12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и письменное поздравление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44500" y="1437975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поздравление звучит на уроке, дома, на празднике или на линейке. Здесь особенно важны интонация, чёткая дикция, улыбка и уверенный, но спокойный темп речи.
</a:t>
            </a:r>
            <a:endParaRPr lang="en-US" sz="1258" dirty="0"/>
          </a:p>
        </p:txBody>
      </p:sp>
      <p:sp>
        <p:nvSpPr>
          <p:cNvPr id="11" name="Text 3"/>
          <p:cNvSpPr txBox="1"/>
          <p:nvPr/>
        </p:nvSpPr>
        <p:spPr>
          <a:xfrm>
            <a:off x="3744513" y="2584422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поздравление используют в открытке, письме, плакате или сообщении. В такой форме особенно заметны грамотность, аккуратность записи и точный выбор слов.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3744513" y="3730873"/>
            <a:ext cx="4216500" cy="10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выбрать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поздравление короткое и личное, подойдёт сообщение или устная реплика. Для торжественного случая лучше использовать открытку, письмо или небольшой текст, заранее продуманный по частям.
</a:t>
            </a:r>
            <a:endParaRPr lang="en-US" sz="12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поздравления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сделать поздравление тёплым, вежливым и уместным.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поздравления — сочетание формулы обращения и добрых пожеланий; именно такие слова задают дружелюбный тон и делают текст понятным адресату.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речевого этикета; наблюдения за поздравительными текстами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в школьной жизни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поздравления часто появляются уже в начале года: с днём рождения, с новой ролью в классе, с первым успехом на уроках или в общем деле.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соревнования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поводы становятся связаны с учёбой: победа в олимпиаде, хорошая отметка, удачное выступление на конкурсе, спортивный результат или успех проекта.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и 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четверти и перед праздниками класс поздравляет одноклассников, учителей и команду, отмечая совместную работу, участие в концертах и классных делах.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Завершают эту цепочку общие поводы: выпускной, победа класса, успех кружка или секции. Такие поздравления укрепляют дружбу и чувство единства.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наблюдений за классными поздравлениями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Поводы для поздравлений в классе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поздравления чаще всего связаны с личными успехами и событиями, которые заметны всем и легко поддерживаются общим участием.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личные поводы — день рождения и учебные успехи; значит, поздравление в классе чаще всего обращено к конкретному человеку и его достижению.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поздравлениях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адресат
</a:t>
            </a:r>
            <a:pPr algn="l" indent="0" marL="0">
              <a:lnSpc>
                <a:spcPct val="115000"/>
              </a:lnSpc>
              <a:buNone/>
            </a:pPr>
            <a:r>
              <a:rPr lang="en-US" sz="31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поздравлении перепутано имя или обращение, текст сразу теряет точность и вежливость. Адресат должен быть назван правильно, особенно если поздравление читают вслух перед классом.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содержание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поздравление пишут слишком длинно, путано или совсем без повода. Тогда текст звучит неясно и не показывает, с каким событием человека поздравляют.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шутки, насмешки и слишком разговорные слова портят впечатление. В официальном поздравлении нужен более сдержанный стиль, а в личном — тёплый, но не фамильярный.
</a:t>
            </a:r>
            <a:endParaRPr lang="en-US" sz="1109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недочёты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словах, пропущенные знаки препинания и повторяющиеся шаблонные фразы делают поздравление слабее. Аккуратный текст читается легче и выглядит уважительнее.
</a:t>
            </a:r>
            <a:endParaRPr lang="en-US" sz="11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готовое поздравление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признакам жанра поздравления: адресат, повод, пожелания, тон, грамотность и уместность.
</a:t>
            </a:r>
            <a:endParaRPr lang="en-US" sz="10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 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поздравляет одноклассника, улыбка и доброжелательный взгляд помогают словам звучать искренне. Человек чувствует внимание не только по тексту, но и по тому, как его произносят.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темп, ясная дикция и выразительная интонация делают поздравление понятным и приятным. Если говорить слишком быстро или монотонно, даже хорошие слова звучат менее тепло.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в руках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становится особенно живым, когда ученик держит открытку или маленький подарок и обращается к однокласснику лично. Такой жест подчёркивает уважение и создаёт праздничное настроение.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Интонация, мимика и жесты в устном поздравлении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25425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37408"/>
            <a:ext cx="215700" cy="191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25425"/>
            <a:ext cx="215700" cy="215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длинные поздравления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 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поздравление подходит для сообщения, подписи к рисунку или быстрого устного обращения. В нём важно сразу назвать повод и добавить одно-два тёплых пожелания.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Развёрнуто и торжественно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Длинное поздравление лучше звучит на празднике, линейке, концерте или юбилее. Оно позволяет подробнее поблагодарить человека, отметить его успехи и пожелать многого на будущее.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 длины, поздравление должно оставаться ясным и доброжелательным. Главное — уважительно назвать событие, выразить хорошие чувства и пожелать удачи.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к поздравительному тексту в школьной практике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поздравление удачным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короткий текст может быть сильным, если в нём точно выбран повод и нет лишних слов.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показатель у искренности: именно она усиливает все остальные качества и делает поздравление по-настоящему запоминающимся.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школьного поздравления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адресату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 уважительного обращения: «Дорогая Мария Сергеевна!». Оно сразу показывает, кому адресовано поздравление, и задаёт доброжелательный, тёплый тон всему сообщению.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 повод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ясно указан праздник — день рождения. Это важная часть поздравления: без повода слова выглядят общими, а с ним текст становится точным и уместным.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 и 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поздравлении есть пожелания здоровья, терпения, радости и хорошего настроения. Такие слова звучат искренне и подходят человеку, которого уважают и ценят.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фраза добавляет надежду на улыбки, добрые события и приятные новости. Так поздравление звучит завершённо, красиво и соответствует жанру.
</a:t>
            </a:r>
            <a:endParaRPr lang="en-US" sz="11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 — язык добрых слов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помогает не просто сказать приятные слова, а показать внимание, уважение и радость за другого человека. Когда есть повод, искренность и уместный тон, речь становится по-настоящему тёплой.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2026-05-28T08:36:02Z</dcterms:created>
  <dcterms:modified xsi:type="dcterms:W3CDTF">2026-05-28T08:36:02Z</dcterms:modified>
</cp:coreProperties>
</file>