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дигибридное и полигибридное скрещивание, закон независимого наследования
</a:t>
            </a:r>
            <a:endParaRPr lang="en-US" sz="1766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наследования нескольких признаков и их независимого распределения в потомстве.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Мендель: основоположник генетики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Мендель вывел законы наследования, исследуя горох. Его точный количественный подход положил начало классической генетике и стал базой для будущих открытий в биологии.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дигибридного скрещивания
</a:t>
            </a:r>
            <a:endParaRPr lang="en-US" sz="2466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— что это?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скрещивание особей, различающихся по двум парам альтернативных признаков. Такая методика позволяет одновременно изучать наследование нескольких свойств.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признаков гороха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гороха примерами служат цвет семян (жёлтый/зелёный) и форма семян (гладкие/морщинистые). Эти признаки наследуются независимо друг от друга.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формы: жёлто-гладкие семена обладают генотипом YYRR, зелёно-морщинистые — yyrr, что задаёт исходные значения для скрещивания.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F1 образуется от скрещивания родителей и включает только жёлто-гладкие семена с гетерозиготным генотипом YyRr.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признаки проявляются у всех F1 особей, так как они несут хотя бы один доминантный аллель по каждому признаку.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потомки F1 гетерозиготны по обоим признакам, что позволяет наблюдать расщепление при дальнейшем скрещивании.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дигибридного скрещивания у гороха
</a:t>
            </a:r>
            <a:endParaRPr lang="en-US" sz="24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Г. Менделя, 1865 год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дигибридного скрещивания: расщепление признаков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соотношение отражает закономерности наследования для двух независимых признаков и подтверждает экспериментальные наблюдения Менделя.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признаков в пропорции 9:3:3:1 показывает, что гены наследуются независимо друг от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распределение генотипов и соответствующих фенотипов, а также их относительную частоту в потомстве F2 поколения.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работы Г. Менделя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и фенотипы при дигибридном скрещивании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потомков проявляют доминантные признаки, в меньшинстве встречаются рецессивные сочетания.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подход важен для изучения комплексных признаков и взаимодействия множества генов в биологических системах.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признаков ведёт к экспоненциальному росту числа возможных генотипов и фенотипов, усложняя структуру наследования.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Полигибридное скрещивание исследует наследование трех и более пар независимых признаков одновременно, что значительно расширяет возможности анализа генетических закономерностей.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полигибридного скрещивания
</a:t>
            </a:r>
            <a:endParaRPr lang="en-US" sz="25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зависимость числа фенотипических вариантов от количества пар наследуемых признаков согласно формуле 2^n.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классической генетики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Рассчёт фенотипических комбинаций при полигибридном скрещивании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пар признаков изучается, тем значительно разнообразнее возможные фенотипические варианты.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Менделя: независимое наследование признаков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гласит, что пары генов, расположенные в разных хромосомах, наследуются независимо, благодаря чему признаки комбинируются в потомстве случайным образом.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распространяется на несцепленные гены, обеспечивая разнообразие комбинаций признаков, как, например, цвет и форма семян у гороха, которые не влияют друг на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мейозе гомологичные хромосомы разделяются случайным образом, что определяет формирование гамет с разными аллельными наборами.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основы независимого наследования
</a:t>
            </a:r>
            <a:endParaRPr lang="en-US" sz="2108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хромосом расходится независимо, что предотвращает сцепление между генами в разных локусах.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появляются разнообразные комбинации аллелей, обеспечивающие вариативность потомства.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случайное распределение хромосом является фундаментом генетического разнообразия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при дигибридном скрещивании
</a:t>
            </a:r>
            <a:endParaRPr lang="en-US" sz="208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мейоза и формирование четырёх типов гамет на примере YyRr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из закона независимого наследования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Сцепленные гены и их влияние на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близко друг к другу на одной хромосоме, часто наследуются совместно, что нарушает закон независимого наследования. Такое сцепление снижает вероятность случайного расхождения аллелей при мейозе, ограничивая генетическое разнообразие.
</a:t>
            </a:r>
            <a:endParaRPr lang="en-US" sz="1494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сцепления на X-хромосоме у плодовой мушки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Drosophila melanogaster гены, локализованные на X-хромосоме, часто передаются вместе. Это приводит к особенностям наследования половых признаков и служит моделью для изучения сцепления и рекомбинации.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используют знание закона для комбинирования важных признаков, таких как устойчивость к болезням и высокая продуктивность, в новых сортах и породах.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независимого наследования помогает предсказывать результаты скрещиваний, ускоряя выведение оптимальных гибридов для сельского хозяйства и животноводства.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метода позволяет создавать комплексы генетических признаков, улучшая адаптивность и качество растений и животных без потери продуктивности.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закона независимого наследования в селекции
</a:t>
            </a:r>
            <a:endParaRPr lang="en-US" sz="17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методы позволяют прогнозировать вероятность появления сложных сочетаний признаков, что критично при выведении новых генетических линий и сортов.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дигибридного и полигибридного скрещивания
</a:t>
            </a:r>
            <a:endParaRPr lang="en-US" sz="1906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широко используются в генетических исследованиях для выявления наследственных закономерностей и понимания взаимодействия разных генов.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селекции, методы применяются в биотехнологиях и генной инженерии, расширяя возможности направленного изменения наследственного материала.
</a:t>
            </a:r>
            <a:endParaRPr lang="en-US" sz="11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вклад Грегора Менделя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Количественный подход и систематическое изучение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проводил тщательное измерение и регистрацию признаков у многих поколений растений, что позволило ему выявить закономерности наследования с высокой точностью. Такой подход был новаторским для того времени.
</a:t>
            </a:r>
            <a:endParaRPr lang="en-US" sz="1444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анализ и методологические принципы
</a:t>
            </a:r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использовал математические методы для анализа результатов скрещиваний, что обеспечило достоверность выводов. Эти методики легли в основу последующих исследований в генетике и стали стандартом экспериментальной биологии.
</a:t>
            </a:r>
            <a:endParaRPr lang="en-US" sz="13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Грегора Менделя, 1865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фенотипов в потомстве дигибридных скрещиваний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сочетание двух доминантных признаков чаще всего встречается у потомков, подтверждая классическую модель Менделя.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Фенотипическое соотношение 9:3:3:1 отражает независимое наследование признаков при дигибридном скрещивании.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применял комбинаторные методы и теорию вероятностей для расчёта ожидаемых результатов скрещиваний, что обеспечивало объективность выводов.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широко использует χ^2-критерий для сравнения теоретических моделей наследования с экспериментальными данными.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анализ позволяет выявлять отклонения от классических закономерностей, что способствует обнаружению новых генетических механизмов.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больших массивов данных существенно расширяет возможности прогноза и точности генетических исследований в современных условиях.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анализ в генетике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открытий Менделя на современную генетику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Многолокусный анализ и генетические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наследования стал основой для создания многолокусных генетических карт, которые позволяют определять расположение генов на хромосомах и изучать их взаимосвязь.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сцепления и кроссинговера
</a:t>
            </a:r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Менделя помогают анализировать механизмы сцепления генов и процессы кроссинговера, значительно углубляя понимание геномной структуры и её изменчивости.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 и молекулярной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наследования используются для оценки рисков наследственных болезней и разработки генетических тестов, а также в молекулярных исследованиях функций генов и мутаций.
</a:t>
            </a:r>
            <a:endParaRPr lang="en-US" sz="13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сцепления генов показало, что независимое наследование применимо только к генам, расположенным в разных хромосомах или далеко друг от друга.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критика менделевских идей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 другие молекулярные механизмы регулируют наследование, внося сложность в классические закономерности Менделя.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аномалии и перестройки хромосом требуют уточнения и расширения законов наследования для полного понимания биологических процессов.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интегрирует классические законы с новыми открытиями, создавая комплексную модель наследственности.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дигибридного и полигибридного скрещивания в генетике
</a:t>
            </a:r>
            <a:endParaRPr lang="en-US" sz="1784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Менделя заложили фундамент наследования признаков и продолжили развиваться благодаря уточнениям и новым открытиям. Эти принципы остаются ключевыми для понимания генетического многообразия и применения в современной биологии.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2026-05-10T01:00:52Z</dcterms:created>
  <dcterms:modified xsi:type="dcterms:W3CDTF">2026-05-10T01:00:52Z</dcterms:modified>
</cp:coreProperties>
</file>