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и мировая культура: общая рамка
</a:t>
            </a:r>
            <a:endParaRPr lang="en-US" sz="2938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духовные традиции формируют ценности, искусство и культурную память человечества.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развивается не только через знания и труд, но и через поиск смысла, добра и красоты.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в истории культуры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духовная жизнь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объединяет ценности, верования, моральные ориентиры и стремление понять место человека в мире. Она задаёт внутренние критерии выбора, которые влияют на поступки, отношения и общественные ожидания.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и смысл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проявляется не в вещах, а в представлениях о должном, добром и прекрасном. Именно эти представления помогают людям оценивать события, строить нормы и сохранять общие ориентиры.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Нематериальная основа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Мировоззрение связывает личный опыт с более широким пониманием мира. Через него человек отвечает на вопросы о происхождении, судьбе, ответственности и смысле жизни.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мира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 обряды делают духовные идеи видимыми и совместными. Они упорядочивают время общины, отмечают важные переходы и укрепляют чувство принадлежности к группе.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Ритуальная сторона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передаётся через тексты, наставников, семейные традиции и общественные нормы. Благодаря этому поколения сохраняют память и учатся понимать себя в историческом контексте.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опыта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культурной форме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 духовных идей к культурным формам и общественным институтам.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как очаг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духовных традиций особенно заметны Индия и Непал: здесь сформировались крупные религиозные системы и центры паломничества. Их наследие связано с храмами, монастырями и многовековой текстовой традицией.
</a:t>
            </a:r>
            <a:endParaRPr lang="en-US" sz="1052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письменной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Ближний Восток и Средиземноморье стали пространствами, где духовные идеи соединялись с государством, образованием и письменной культурой. В этих регионах особенно заметны школы, переводческие центры и монументальная архитектура.
</a:t>
            </a:r>
            <a:endParaRPr lang="en-US" sz="102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традиции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народов Америки, Африки и Океании духовная жизнь тесно связана с землёй, памятью предков и локальными обычаями. Здесь особенно важны устная передача, ритуалы, ремёсла и связь культуры с природой.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карта мира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Индуистско-буддийский мир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Индуистские и буддийские представления подчёркивают карму, сострадание и самодисциплину. Эти идеи формируют образ человека, который отвечает за свои поступки и стремится к внутреннему совершенствованию.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Этическая основа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Храмовая архитектура в Южной и Юго-Восточной Азии показывает, как вера становится частью художественного пространства. Формы храмов, скульптуры и росписи передают сложный символический язык.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символы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Эпосы, танец и изображения божеств соединяют религиозный сюжет с художественным выражением. Благодаря этому духовные идеи входят в повседневную культуру и становятся частью коллективной памяти.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повествование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Медитативные практики учат сосредоточенности и самонаблюдению. Они влияют не только на религиозную жизнь, но и на представления о дисциплине, внимании и личной ответственности.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самовоспитания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сыграл важную роль в развитии монастырского образования в Азии. Монастыри становились центрами обучения, хранения текстов и передачи знаний между поколениями.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 школы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Авраамические традиции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94150" y="14267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 откровение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594150" y="16239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Иудаизм, христианство и ислам объединяет вера в единого Бога и высокая ценность священного текста. Писание здесь выступает не только источником веры, но и основой обучения, толкования и общественной ответственности.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94150" y="20776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пространство
</a:t>
            </a:r>
            <a:endParaRPr lang="en-US" sz="1098" dirty="0"/>
          </a:p>
        </p:txBody>
      </p:sp>
      <p:sp>
        <p:nvSpPr>
          <p:cNvPr id="15" name="Text 5"/>
          <p:cNvSpPr txBox="1"/>
          <p:nvPr/>
        </p:nvSpPr>
        <p:spPr>
          <a:xfrm>
            <a:off x="594150" y="22748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традиции заметно повлияли на архитектуру: синагоги, церкви и мечети стали узнаваемыми культурными центрами. Их пространство выражает идеи общины, молитвы и связи человека с высшим началом.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94150" y="27285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календарь
</a:t>
            </a:r>
            <a:endParaRPr lang="en-US" sz="1098" dirty="0"/>
          </a:p>
        </p:txBody>
      </p:sp>
      <p:sp>
        <p:nvSpPr>
          <p:cNvPr id="17" name="Text 7"/>
          <p:cNvSpPr txBox="1"/>
          <p:nvPr/>
        </p:nvSpPr>
        <p:spPr>
          <a:xfrm>
            <a:off x="594150" y="29257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праздников, постов и памятных дней организует ритм жизни верующих и целых обществ. Через такие даты сохраняется историческая память и формируется чувство сопричастности поколений.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94150" y="33794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ближнем
</a:t>
            </a:r>
            <a:endParaRPr lang="en-US" sz="1098" dirty="0"/>
          </a:p>
        </p:txBody>
      </p:sp>
      <p:sp>
        <p:nvSpPr>
          <p:cNvPr id="19" name="Text 9"/>
          <p:cNvSpPr txBox="1"/>
          <p:nvPr/>
        </p:nvSpPr>
        <p:spPr>
          <a:xfrm>
            <a:off x="594150" y="35766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Благотворительность и помощь нуждающимся занимают важное место в религиозной этике. Поэтому общины создавали приюты, больницы, школы и другие формы социальной поддержки.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94150" y="40303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переводы
</a:t>
            </a:r>
            <a:endParaRPr lang="en-US" sz="1098" dirty="0"/>
          </a:p>
        </p:txBody>
      </p:sp>
      <p:sp>
        <p:nvSpPr>
          <p:cNvPr id="21" name="Text 11"/>
          <p:cNvSpPr txBox="1"/>
          <p:nvPr/>
        </p:nvSpPr>
        <p:spPr>
          <a:xfrm>
            <a:off x="594150" y="42275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библиотеки и переводческие центры развивали книжную культуру и обмен знаниями. Благодаря этому религиозные традиции участвовали не только в духовной, но и в интеллектуальной истории мира.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Конфуцианско-даосская традиция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связывает гармонию общества с уважением, образованностью и правильным поведением. В центре внимания — семья, общественный порядок и нравственная ответственность каждого человека.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уважение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подчёркивает естественность, простоту и внутреннее равновесие. Эта традиция напоминает, что культурная зрелость связана не только с правилами, но и с умением сохранять спокойствие и меру.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Естественность и баланс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Экзаменационные системы в историческом Китае отражали идею, что служение государству требует учёности и моральной подготовки. Образование становилось путём к общественному авторитету.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Учёность и служба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 и поэзия стали важнейшими формами культурного самовыражения. В них ценились точность, ритм и внутренняя дисциплина, а письмо воспринималось как искусство характера.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искусство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в этой традиции должен быть моральным образцом, а не только носителем власти. Такой идеал сформировал представление о государстве как о пространстве воспитания и ответственности.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по примеру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коренных народов и народная вера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месте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коренных народов сохраняют связь с землёй, предками и местной историей. Эта связь делает культуру не абстрактной, а глубоко укоренённой в конкретном ландшафте и общинной памяти.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24205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природы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4205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традиции содержат нормы уважительного отношения к окружающей среде. Природа рассматривается не как ресурс, а как часть общего мира, за который община несёт ответственность.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319688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 искусстве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688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Орнамент, музыка и ремёсла часто несут символы рода, природы и сезонных циклов. Эти формы искусства одновременно украшают жизнь и закрепляют коллективную идентичность.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0225" y="15410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общины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80225" y="17963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праздники и обряды связаны с сельским трудом, охотой, сбором урожая и семейными событиями. Они помогают соотнести человеческий ритм с ритмом природы.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1857863" y="15410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передача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1857863" y="17963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Фольклор, мифы и устные рассказы передают знания там, где письменность не была главной формой сохранения опыта. Через повествования сообщества объясняют происхождение мира и свои нормы.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548" y="1576525"/>
            <a:ext cx="3459905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традиций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традиции по-разному передают ценности, но сходно влияют на культуру и нормы.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традиций разные источники авторитета, но общая функция одна: они связывают смысл, норму и культурную форму.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историко-культурного обзора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путешествуют между культурами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переселения и переводческие практики как каналы распространения духовных идей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распространение и смешение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исторических процессов культурного обмена; хронологическая схема по учебным данным
</a:t>
            </a:r>
            <a:endParaRPr lang="en-US" sz="76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контакты усиливались неравномерно: сначала через империи и дороги, затем через переводческие центры и океанские связи. В XX–XXI веках обмен стал почти мгновенным.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показывает устойчивый рост взаимовлияния культур: каждый исторический этап расширял круг идей, текстов и символов.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714" y="1244425"/>
            <a:ext cx="2691371" cy="213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Переводческие центры и движение знаний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Багдад: сохранение и развитие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Багдаде переводчики передавали античную философию на арабский язык и сопровождали тексты комментариями. Так знания не просто сохранялись, а включались в новую интеллектуальную традицию, где их изучали врачи, астрономы и богословы.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 интеллектуальный мост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всегда был больше, чем замена слов. Он требовал выбора точных понятий, поэтому вместе с текстом в новую среду переходили способы мышления, научные термины и целые системы образования.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Толедо: встреча языков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Толедо латинский Запад знакомился с трудами, которые ранее были доступны лишь в арабской и греческой традиции. Переводы открывали путь к университетам, где читали Аристотеля, медицинские трактаты и математические сочинения.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духовной жизни сегодня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Секуляризация уменьшила влияние религиозных институтов на государство, но не устранила потребность человека в смысле, опоре и нравственных ориентирах. Эти вопросы по-прежнему задают тон личному выбору и общественным дискуссиям.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смысла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молодых людей духовный опыт связан не только с конфессией, но и с практиками саморефлексии, медитации и добровольческой помощи. Важным становится не обряд сам по себе, а внутреннее содержание действия.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практики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нередко опираются на представление об ответственности перед будущими поколениями. Так духовная позиция проявляется в бережном отношении к природе, городу и повседневной жизни.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ответственности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книги, дискуссионные клубы и просветительские проекты становятся площадками, где обсуждают добро, свободу и справедливость без жёстких границ одной религии или одной школы мысли.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диалог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духовность чаще строится вокруг личного выбора и уважения к различию. Это не отменяет традиций, а делает их частью более широкого культурного пространства.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путь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ценностей к совместным действиям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94150" y="14267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личности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594150" y="16239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Признание достоинства человека становится отправной точкой для диалога между традициями. Когда ценность личности ставится выше принадлежности к группе, легче обсуждать различия без унижения и враждебности.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94150" y="20776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поступки
</a:t>
            </a:r>
            <a:endParaRPr lang="en-US" sz="1098" dirty="0"/>
          </a:p>
        </p:txBody>
      </p:sp>
      <p:sp>
        <p:nvSpPr>
          <p:cNvPr id="15" name="Text 5"/>
          <p:cNvSpPr txBox="1"/>
          <p:nvPr/>
        </p:nvSpPr>
        <p:spPr>
          <a:xfrm>
            <a:off x="594150" y="22748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Ответственность связывает частный выбор с общим будущим. Она проявляется в честности, соблюдении обещаний и готовности учитывать последствия своих действий для других людей и общества.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94150" y="27285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 и помощь
</a:t>
            </a:r>
            <a:endParaRPr lang="en-US" sz="1098" dirty="0"/>
          </a:p>
        </p:txBody>
      </p:sp>
      <p:sp>
        <p:nvSpPr>
          <p:cNvPr id="17" name="Text 7"/>
          <p:cNvSpPr txBox="1"/>
          <p:nvPr/>
        </p:nvSpPr>
        <p:spPr>
          <a:xfrm>
            <a:off x="594150" y="29257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Милосердие делает культуру не только разумной, но и человечной. Помощь слабым, больным и уязвимым присутствует во многих традициях как практический способ выразить нравственный идеал.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94150" y="33794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Справедливые правила
</a:t>
            </a:r>
            <a:endParaRPr lang="en-US" sz="1098" dirty="0"/>
          </a:p>
        </p:txBody>
      </p:sp>
      <p:sp>
        <p:nvSpPr>
          <p:cNvPr id="19" name="Text 9"/>
          <p:cNvSpPr txBox="1"/>
          <p:nvPr/>
        </p:nvSpPr>
        <p:spPr>
          <a:xfrm>
            <a:off x="594150" y="35766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Справедливость помогает искать правила, которые работают для разных людей. Она важна там, где нужно согласовать интересы групп, поколений и культурных сообществ.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94150" y="40303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природе
</a:t>
            </a:r>
            <a:endParaRPr lang="en-US" sz="1098" dirty="0"/>
          </a:p>
        </p:txBody>
      </p:sp>
      <p:sp>
        <p:nvSpPr>
          <p:cNvPr id="21" name="Text 11"/>
          <p:cNvSpPr txBox="1"/>
          <p:nvPr/>
        </p:nvSpPr>
        <p:spPr>
          <a:xfrm>
            <a:off x="594150" y="42275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Забота о природе объединяет религиозные, философские и светские подходы. В XXI веке экологическая ответственность становится общей площадкой, на которой легче строить сотрудничество.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7794"/>
            <a:ext cx="2122200" cy="2033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40" y="1147708"/>
            <a:ext cx="2122200" cy="2033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447" y="1147708"/>
            <a:ext cx="2122200" cy="2033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7550" y="1147794"/>
            <a:ext cx="2122200" cy="20330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0045" y="3538101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Соборы, мечети, ступы и храмы создавались как пространства, где архитектура выражает представление о мире и человеке. Высота, свет, симметрия и декор не случайны: они помогают пережить торжественность и сосредоточенность.
</a:t>
            </a:r>
            <a:endParaRPr lang="en-US" sz="911" dirty="0"/>
          </a:p>
        </p:txBody>
      </p:sp>
      <p:sp>
        <p:nvSpPr>
          <p:cNvPr id="9" name="Text 1"/>
          <p:cNvSpPr txBox="1"/>
          <p:nvPr/>
        </p:nvSpPr>
        <p:spPr>
          <a:xfrm>
            <a:off x="2411516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сохраняет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книги и эпические поэмы объединяли поколения задолго до массовой школы. Их учили наизусть, переписывали, комментировали и читали вслух, поэтому текст становился частью семейной и общественной памяти.
</a:t>
            </a:r>
            <a:endParaRPr lang="en-US" sz="912" dirty="0"/>
          </a:p>
        </p:txBody>
      </p:sp>
      <p:sp>
        <p:nvSpPr>
          <p:cNvPr id="10" name="Text 2"/>
          <p:cNvSpPr txBox="1"/>
          <p:nvPr/>
        </p:nvSpPr>
        <p:spPr>
          <a:xfrm>
            <a:off x="4629239" y="3537443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выражение веры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Каллиграфия, песнопения, инструментальная музыка и ритуальный танец показывают, как духовные идеи переходят в художественную форму. Через ритм, линию и звук традиция становится видимой и слышимой.
</a:t>
            </a:r>
            <a:endParaRPr lang="en-US" sz="934" dirty="0"/>
          </a:p>
        </p:txBody>
      </p:sp>
      <p:sp>
        <p:nvSpPr>
          <p:cNvPr id="11" name="Text 3"/>
          <p:cNvSpPr txBox="1"/>
          <p:nvPr/>
        </p:nvSpPr>
        <p:spPr>
          <a:xfrm>
            <a:off x="6859345" y="3537668"/>
            <a:ext cx="21102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между поколениями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 многих культурах начиналось с устной передачи знаний от наставника к ученику. Такая модель учила не только фактам, но и дисциплине, уважению, вниманию к тексту и ответственности за знание.
</a:t>
            </a:r>
            <a:endParaRPr lang="en-US" sz="969" dirty="0"/>
          </a:p>
        </p:txBody>
      </p:sp>
      <p:sp>
        <p:nvSpPr>
          <p:cNvPr id="12" name="Text 4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в которых живут духовные идеи
</a:t>
            </a:r>
            <a:endParaRPr lang="en-US" sz="2364" dirty="0"/>
          </a:p>
        </p:txBody>
      </p:sp>
      <p:sp>
        <p:nvSpPr>
          <p:cNvPr id="13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общины сохраняют культуру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создаёт устойчивое пространство памяти: человек приходит не только на службу, но и к истории своего народа. Храм, мечеть, синагога или монастырь становятся местом, где сохраняются ритуал, язык и общие символы.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6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общей памяти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0381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религиозных центрах часто возникают школы и библиотеки. Они поддерживают грамотность, обучение чтению и переписку текстов, а значит, помогают передавать знания не одному поколению, а целой цепочке учеников.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0381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грамотность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8057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Благотворительные инициативы общин отвечают на самые практические нужды: помощь бедным, больным, путешественникам и семьям в трудный период. Так духовная жизнь соединяется с социальной поддержкой.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8057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солидарность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57327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праздники, песни, ремёсла и памятные даты удерживают идентичность небольших сообществ. Даже в большом мире люди сохраняют чувство принадлежности через участие в общих делах и обрядах.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57327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идентичность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7340825" y="2723225"/>
            <a:ext cx="1533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связывает веру с повседневностью: она задаёт нормы общения, способы взаимопомощи и уважение к старшим. Благодаря этому духовные идеи становятся частью реальной жизни, а не только личного убеждения.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7340825" y="2260525"/>
            <a:ext cx="1533000" cy="3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повседневности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960" y="1340425"/>
            <a:ext cx="6572080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 ритм общества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функций ритуалов в религиозной и общественной жизни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ритуалы задают обществу время: от ежегодных праздников до жизненных переходов и периодов совместного отдыха.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упорядочивают время и укрепляют общность: они связывают личную жизнь с календарём, памятью и социальными ожиданиями.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культурной системе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идеями, нормами, учреждениями и культурными формами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 связывает личный смысл и историю человечества: из ценностей рождаются нормы, искусства и институты. Понимание этого помогает видеть мировую культуру как сеть взаимного влияния, а не набор изолированных традиций.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Духовность объединяет культуры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2026-07-26T14:57:08Z</dcterms:created>
  <dcterms:modified xsi:type="dcterms:W3CDTF">2026-07-26T14:57:08Z</dcterms:modified>
</cp:coreProperties>
</file>